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3"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customXml" Target="../customXml/item2.xml"/><Relationship Id="rId2" Type="http://schemas.openxmlformats.org/officeDocument/2006/relationships/viewProps" Target="viewProps.xml"/><Relationship Id="rId1" Type="http://schemas.openxmlformats.org/officeDocument/2006/relationships/theme" Target="theme/theme2.xml"/><Relationship Id="rId6" Type="http://schemas.openxmlformats.org/officeDocument/2006/relationships/slide" Target="slides/slide1.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1ff94943976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1ff94943976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1ff94943976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1ff94943976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ff94943e5f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ff94943e5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1ff94943e5f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1ff94943e5f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jpg"/><Relationship Id="rId4" Type="http://schemas.openxmlformats.org/officeDocument/2006/relationships/image" Target="../media/image7.jpg"/><Relationship Id="rId5"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1" Type="http://schemas.openxmlformats.org/officeDocument/2006/relationships/image" Target="../media/image15.jpg"/><Relationship Id="rId10" Type="http://schemas.openxmlformats.org/officeDocument/2006/relationships/image" Target="../media/image13.jpg"/><Relationship Id="rId13" Type="http://schemas.openxmlformats.org/officeDocument/2006/relationships/image" Target="../media/image3.jpg"/><Relationship Id="rId12" Type="http://schemas.openxmlformats.org/officeDocument/2006/relationships/image" Target="../media/image6.jpg"/><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jpg"/><Relationship Id="rId4" Type="http://schemas.openxmlformats.org/officeDocument/2006/relationships/image" Target="../media/image10.jpg"/><Relationship Id="rId9" Type="http://schemas.openxmlformats.org/officeDocument/2006/relationships/image" Target="../media/image11.jpg"/><Relationship Id="rId15" Type="http://schemas.openxmlformats.org/officeDocument/2006/relationships/image" Target="../media/image8.jpg"/><Relationship Id="rId14" Type="http://schemas.openxmlformats.org/officeDocument/2006/relationships/image" Target="../media/image16.jpg"/><Relationship Id="rId5" Type="http://schemas.openxmlformats.org/officeDocument/2006/relationships/image" Target="../media/image2.jpg"/><Relationship Id="rId6" Type="http://schemas.openxmlformats.org/officeDocument/2006/relationships/image" Target="../media/image14.jpg"/><Relationship Id="rId7" Type="http://schemas.openxmlformats.org/officeDocument/2006/relationships/image" Target="../media/image12.jpg"/><Relationship Id="rId8"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FF00"/>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53350"/>
            <a:ext cx="8520600" cy="1483200"/>
          </a:xfrm>
          <a:prstGeom prst="rect">
            <a:avLst/>
          </a:prstGeom>
          <a:ln cap="flat" cmpd="sng" w="9525">
            <a:solidFill>
              <a:schemeClr val="lt1"/>
            </a:solidFill>
            <a:prstDash val="solid"/>
            <a:round/>
            <a:headEnd len="sm" w="sm" type="none"/>
            <a:tailEnd len="sm" w="sm" type="none"/>
          </a:ln>
        </p:spPr>
        <p:txBody>
          <a:bodyPr anchorCtr="0" anchor="b" bIns="91425" lIns="91425" spcFirstLastPara="1" rIns="91425" wrap="square" tIns="91425">
            <a:normAutofit/>
          </a:bodyPr>
          <a:lstStyle/>
          <a:p>
            <a:pPr indent="0" lvl="0" marL="0" rtl="0" algn="ctr">
              <a:spcBef>
                <a:spcPts val="0"/>
              </a:spcBef>
              <a:spcAft>
                <a:spcPts val="0"/>
              </a:spcAft>
              <a:buNone/>
            </a:pPr>
            <a:r>
              <a:rPr lang="es" sz="5400">
                <a:latin typeface="Impact"/>
                <a:ea typeface="Impact"/>
                <a:cs typeface="Impact"/>
                <a:sym typeface="Impact"/>
              </a:rPr>
              <a:t>Zientzialaria izan nahi dut</a:t>
            </a:r>
            <a:endParaRPr sz="5400">
              <a:latin typeface="Impact"/>
              <a:ea typeface="Impact"/>
              <a:cs typeface="Impact"/>
              <a:sym typeface="Impact"/>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pic>
        <p:nvPicPr>
          <p:cNvPr id="56" name="Google Shape;56;p13"/>
          <p:cNvPicPr preferRelativeResize="0"/>
          <p:nvPr/>
        </p:nvPicPr>
        <p:blipFill>
          <a:blip r:embed="rId3">
            <a:alphaModFix/>
          </a:blip>
          <a:stretch>
            <a:fillRect/>
          </a:stretch>
        </p:blipFill>
        <p:spPr>
          <a:xfrm>
            <a:off x="0" y="2087625"/>
            <a:ext cx="3668825" cy="2927825"/>
          </a:xfrm>
          <a:prstGeom prst="rect">
            <a:avLst/>
          </a:prstGeom>
          <a:noFill/>
          <a:ln>
            <a:noFill/>
          </a:ln>
        </p:spPr>
      </p:pic>
      <p:pic>
        <p:nvPicPr>
          <p:cNvPr id="57" name="Google Shape;57;p13"/>
          <p:cNvPicPr preferRelativeResize="0"/>
          <p:nvPr/>
        </p:nvPicPr>
        <p:blipFill>
          <a:blip r:embed="rId4">
            <a:alphaModFix/>
          </a:blip>
          <a:stretch>
            <a:fillRect/>
          </a:stretch>
        </p:blipFill>
        <p:spPr>
          <a:xfrm>
            <a:off x="3668825" y="2087625"/>
            <a:ext cx="3032675" cy="2885125"/>
          </a:xfrm>
          <a:prstGeom prst="rect">
            <a:avLst/>
          </a:prstGeom>
          <a:noFill/>
          <a:ln>
            <a:noFill/>
          </a:ln>
        </p:spPr>
      </p:pic>
      <p:pic>
        <p:nvPicPr>
          <p:cNvPr id="58" name="Google Shape;58;p13"/>
          <p:cNvPicPr preferRelativeResize="0"/>
          <p:nvPr/>
        </p:nvPicPr>
        <p:blipFill>
          <a:blip r:embed="rId5">
            <a:alphaModFix/>
          </a:blip>
          <a:stretch>
            <a:fillRect/>
          </a:stretch>
        </p:blipFill>
        <p:spPr>
          <a:xfrm>
            <a:off x="6614925" y="2087625"/>
            <a:ext cx="2529075" cy="27997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afterEffect" presetClass="entr" presetID="2" presetSubtype="1">
                                  <p:stCondLst>
                                    <p:cond delay="0"/>
                                  </p:stCondLst>
                                  <p:childTnLst>
                                    <p:set>
                                      <p:cBhvr>
                                        <p:cTn dur="1" fill="hold">
                                          <p:stCondLst>
                                            <p:cond delay="0"/>
                                          </p:stCondLst>
                                        </p:cTn>
                                        <p:tgtEl>
                                          <p:spTgt spid="54"/>
                                        </p:tgtEl>
                                        <p:attrNameLst>
                                          <p:attrName>style.visibility</p:attrName>
                                        </p:attrNameLst>
                                      </p:cBhvr>
                                      <p:to>
                                        <p:strVal val="visible"/>
                                      </p:to>
                                    </p:set>
                                    <p:anim calcmode="lin" valueType="num">
                                      <p:cBhvr additive="base">
                                        <p:cTn dur="2000"/>
                                        <p:tgtEl>
                                          <p:spTgt spid="54"/>
                                        </p:tgtEl>
                                        <p:attrNameLst>
                                          <p:attrName>ppt_y</p:attrName>
                                        </p:attrNameLst>
                                      </p:cBhvr>
                                      <p:tavLst>
                                        <p:tav fmla="" tm="0">
                                          <p:val>
                                            <p:strVal val="#ppt_y-1"/>
                                          </p:val>
                                        </p:tav>
                                        <p:tav fmla="" tm="100000">
                                          <p:val>
                                            <p:strVal val="#ppt_y"/>
                                          </p:val>
                                        </p:tav>
                                      </p:tavLst>
                                    </p:anim>
                                  </p:childTnLst>
                                </p:cTn>
                              </p:par>
                            </p:childTnLst>
                          </p:cTn>
                        </p:par>
                        <p:par>
                          <p:cTn fill="hold">
                            <p:stCondLst>
                              <p:cond delay="2000"/>
                            </p:stCondLst>
                            <p:childTnLst>
                              <p:par>
                                <p:cTn fill="hold" nodeType="afterEffect" presetClass="entr" presetID="1" presetSubtype="0">
                                  <p:stCondLst>
                                    <p:cond delay="0"/>
                                  </p:stCondLst>
                                  <p:childTnLst>
                                    <p:set>
                                      <p:cBhvr>
                                        <p:cTn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FF00"/>
        </a:solidFill>
      </p:bgPr>
    </p:bg>
    <p:spTree>
      <p:nvGrpSpPr>
        <p:cNvPr id="62" name="Shape 62"/>
        <p:cNvGrpSpPr/>
        <p:nvPr/>
      </p:nvGrpSpPr>
      <p:grpSpPr>
        <a:xfrm>
          <a:off x="0" y="0"/>
          <a:ext cx="0" cy="0"/>
          <a:chOff x="0" y="0"/>
          <a:chExt cx="0" cy="0"/>
        </a:xfrm>
      </p:grpSpPr>
      <p:sp>
        <p:nvSpPr>
          <p:cNvPr id="63" name="Google Shape;63;p14"/>
          <p:cNvSpPr txBox="1"/>
          <p:nvPr>
            <p:ph type="title"/>
          </p:nvPr>
        </p:nvSpPr>
        <p:spPr>
          <a:xfrm>
            <a:off x="503800" y="530525"/>
            <a:ext cx="8520600" cy="430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s" sz="3020">
                <a:latin typeface="Impact"/>
                <a:ea typeface="Impact"/>
                <a:cs typeface="Impact"/>
                <a:sym typeface="Impact"/>
              </a:rPr>
              <a:t>ANTZERKORA JOAN NUENEAN ZIENTZIARIA IZAN NAHI ZUELA PERTSON HAUEK ZUZENBIDE KATALANA GURETZE PEREZ EDURNE BARRENCHE ALICIA MARTINEZ PATRICIA ARANGUREN MARISOL GOMEZ IDOIA SAN MARTIN ARANZAZU JURIO SILVIA DIAZ NI NOLA IZAN NAIZ IRAKATSI ZUEN.</a:t>
            </a:r>
            <a:endParaRPr sz="3020">
              <a:latin typeface="Impact"/>
              <a:ea typeface="Impact"/>
              <a:cs typeface="Impact"/>
              <a:sym typeface="Impact"/>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afterEffect" presetClass="entr" presetID="2" presetSubtype="1">
                                  <p:stCondLst>
                                    <p:cond delay="0"/>
                                  </p:stCondLst>
                                  <p:childTnLst>
                                    <p:set>
                                      <p:cBhvr>
                                        <p:cTn dur="1" fill="hold">
                                          <p:stCondLst>
                                            <p:cond delay="0"/>
                                          </p:stCondLst>
                                        </p:cTn>
                                        <p:tgtEl>
                                          <p:spTgt spid="63"/>
                                        </p:tgtEl>
                                        <p:attrNameLst>
                                          <p:attrName>style.visibility</p:attrName>
                                        </p:attrNameLst>
                                      </p:cBhvr>
                                      <p:to>
                                        <p:strVal val="visible"/>
                                      </p:to>
                                    </p:set>
                                    <p:anim calcmode="lin" valueType="num">
                                      <p:cBhvr additive="base">
                                        <p:cTn dur="1900"/>
                                        <p:tgtEl>
                                          <p:spTgt spid="63"/>
                                        </p:tgtEl>
                                        <p:attrNameLst>
                                          <p:attrName>ppt_y</p:attrName>
                                        </p:attrNameLst>
                                      </p:cBhvr>
                                      <p:tavLst>
                                        <p:tav fmla="" tm="0">
                                          <p:val>
                                            <p:strVal val="#ppt_y-1"/>
                                          </p:val>
                                        </p:tav>
                                        <p:tav fmla="" tm="100000">
                                          <p:val>
                                            <p:strVal val="#ppt_y"/>
                                          </p:val>
                                        </p:tav>
                                      </p:tavLst>
                                    </p:anim>
                                  </p:childTnLst>
                                </p:cTn>
                              </p:par>
                            </p:childTnLst>
                          </p:cTn>
                        </p:par>
                        <p:par>
                          <p:cTn fill="hold">
                            <p:stCondLst>
                              <p:cond delay="1900"/>
                            </p:stCondLst>
                            <p:childTnLst>
                              <p:par>
                                <p:cTn fill="hold" nodeType="afterEffect" presetClass="entr" presetID="1" presetSubtype="0">
                                  <p:stCondLst>
                                    <p:cond delay="0"/>
                                  </p:stCondLst>
                                  <p:childTnLst>
                                    <p:set>
                                      <p:cBhvr>
                                        <p:cTn dur="1" fill="hold">
                                          <p:stCondLst>
                                            <p:cond delay="0"/>
                                          </p:stCondLst>
                                        </p:cTn>
                                        <p:tgtEl>
                                          <p:spTgt spid="6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FF00"/>
        </a:solidFill>
      </p:bgPr>
    </p:bg>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174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s" sz="4233">
                <a:latin typeface="Impact"/>
                <a:ea typeface="Impact"/>
                <a:cs typeface="Impact"/>
                <a:sym typeface="Impact"/>
              </a:rPr>
              <a:t>ZIENTZIA IZAN NAHI DUT ANTZERKIA IKUSI NUENEAN MOTIBATUTA IZAN ZENEN ETA ORAIN ZIENTZIA IZAN NAHI DUT</a:t>
            </a:r>
            <a:r>
              <a:rPr lang="es">
                <a:latin typeface="Impact"/>
                <a:ea typeface="Impact"/>
                <a:cs typeface="Impact"/>
                <a:sym typeface="Impact"/>
              </a:rPr>
              <a:t>.</a:t>
            </a:r>
            <a:endParaRPr>
              <a:latin typeface="Impact"/>
              <a:ea typeface="Impact"/>
              <a:cs typeface="Impact"/>
              <a:sym typeface="Impact"/>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afterEffect" presetClass="entr" presetID="2" presetSubtype="1">
                                  <p:stCondLst>
                                    <p:cond delay="0"/>
                                  </p:stCondLst>
                                  <p:childTnLst>
                                    <p:set>
                                      <p:cBhvr>
                                        <p:cTn dur="1" fill="hold">
                                          <p:stCondLst>
                                            <p:cond delay="0"/>
                                          </p:stCondLst>
                                        </p:cTn>
                                        <p:tgtEl>
                                          <p:spTgt spid="68">
                                            <p:txEl>
                                              <p:pRg end="0" st="0"/>
                                            </p:txEl>
                                          </p:spTgt>
                                        </p:tgtEl>
                                        <p:attrNameLst>
                                          <p:attrName>style.visibility</p:attrName>
                                        </p:attrNameLst>
                                      </p:cBhvr>
                                      <p:to>
                                        <p:strVal val="visible"/>
                                      </p:to>
                                    </p:set>
                                    <p:anim calcmode="lin" valueType="num">
                                      <p:cBhvr additive="base">
                                        <p:cTn dur="1000"/>
                                        <p:tgtEl>
                                          <p:spTgt spid="68">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FF00"/>
        </a:solidFill>
      </p:bgPr>
    </p:bg>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74" name="Google Shape;74;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75" name="Google Shape;75;p16"/>
          <p:cNvSpPr txBox="1"/>
          <p:nvPr/>
        </p:nvSpPr>
        <p:spPr>
          <a:xfrm>
            <a:off x="311700" y="938875"/>
            <a:ext cx="7778400" cy="3416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s" sz="3800">
                <a:latin typeface="Impact"/>
                <a:ea typeface="Impact"/>
                <a:cs typeface="Impact"/>
                <a:sym typeface="Impact"/>
              </a:rPr>
              <a:t>ETA ERE IZAN NAHI DUT LANA GUSTATZEN DUDANelako, MUNDUKO LAN HOBERENA DELAKO ETA ESPERIMENTUAK EGITEA GUSTATZEN ZAIT.</a:t>
            </a:r>
            <a:endParaRPr sz="3800">
              <a:latin typeface="Impact"/>
              <a:ea typeface="Impact"/>
              <a:cs typeface="Impact"/>
              <a:sym typeface="Impact"/>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afterEffect" presetClass="entr" presetID="2" presetSubtype="1">
                                  <p:stCondLst>
                                    <p:cond delay="0"/>
                                  </p:stCondLst>
                                  <p:childTnLst>
                                    <p:set>
                                      <p:cBhvr>
                                        <p:cTn dur="1" fill="hold">
                                          <p:stCondLst>
                                            <p:cond delay="0"/>
                                          </p:stCondLst>
                                        </p:cTn>
                                        <p:tgtEl>
                                          <p:spTgt spid="75">
                                            <p:txEl>
                                              <p:pRg end="0" st="0"/>
                                            </p:txEl>
                                          </p:spTgt>
                                        </p:tgtEl>
                                        <p:attrNameLst>
                                          <p:attrName>style.visibility</p:attrName>
                                        </p:attrNameLst>
                                      </p:cBhvr>
                                      <p:to>
                                        <p:strVal val="visible"/>
                                      </p:to>
                                    </p:set>
                                    <p:anim calcmode="lin" valueType="num">
                                      <p:cBhvr additive="base">
                                        <p:cTn dur="1000"/>
                                        <p:tgtEl>
                                          <p:spTgt spid="75">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FF00"/>
        </a:solidFill>
      </p:bgPr>
    </p:bg>
    <p:spTree>
      <p:nvGrpSpPr>
        <p:cNvPr id="79" name="Shape 79"/>
        <p:cNvGrpSpPr/>
        <p:nvPr/>
      </p:nvGrpSpPr>
      <p:grpSpPr>
        <a:xfrm>
          <a:off x="0" y="0"/>
          <a:ext cx="0" cy="0"/>
          <a:chOff x="0" y="0"/>
          <a:chExt cx="0" cy="0"/>
        </a:xfrm>
      </p:grpSpPr>
      <p:sp>
        <p:nvSpPr>
          <p:cNvPr id="80" name="Google Shape;80;p17"/>
          <p:cNvSpPr txBox="1"/>
          <p:nvPr>
            <p:ph type="title"/>
          </p:nvPr>
        </p:nvSpPr>
        <p:spPr>
          <a:xfrm>
            <a:off x="0" y="5197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81" name="Google Shape;81;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82" name="Google Shape;82;p17"/>
          <p:cNvPicPr preferRelativeResize="0"/>
          <p:nvPr/>
        </p:nvPicPr>
        <p:blipFill>
          <a:blip r:embed="rId3">
            <a:alphaModFix/>
          </a:blip>
          <a:stretch>
            <a:fillRect/>
          </a:stretch>
        </p:blipFill>
        <p:spPr>
          <a:xfrm>
            <a:off x="0" y="0"/>
            <a:ext cx="1970675" cy="1984825"/>
          </a:xfrm>
          <a:prstGeom prst="rect">
            <a:avLst/>
          </a:prstGeom>
          <a:noFill/>
          <a:ln>
            <a:noFill/>
          </a:ln>
        </p:spPr>
      </p:pic>
      <p:pic>
        <p:nvPicPr>
          <p:cNvPr id="83" name="Google Shape;83;p17"/>
          <p:cNvPicPr preferRelativeResize="0"/>
          <p:nvPr/>
        </p:nvPicPr>
        <p:blipFill>
          <a:blip r:embed="rId4">
            <a:alphaModFix/>
          </a:blip>
          <a:stretch>
            <a:fillRect/>
          </a:stretch>
        </p:blipFill>
        <p:spPr>
          <a:xfrm>
            <a:off x="1970675" y="0"/>
            <a:ext cx="2756650" cy="1984824"/>
          </a:xfrm>
          <a:prstGeom prst="rect">
            <a:avLst/>
          </a:prstGeom>
          <a:noFill/>
          <a:ln>
            <a:noFill/>
          </a:ln>
        </p:spPr>
      </p:pic>
      <p:pic>
        <p:nvPicPr>
          <p:cNvPr id="84" name="Google Shape;84;p17"/>
          <p:cNvPicPr preferRelativeResize="0"/>
          <p:nvPr/>
        </p:nvPicPr>
        <p:blipFill>
          <a:blip r:embed="rId5">
            <a:alphaModFix/>
          </a:blip>
          <a:stretch>
            <a:fillRect/>
          </a:stretch>
        </p:blipFill>
        <p:spPr>
          <a:xfrm>
            <a:off x="4727325" y="0"/>
            <a:ext cx="2070200" cy="1984825"/>
          </a:xfrm>
          <a:prstGeom prst="rect">
            <a:avLst/>
          </a:prstGeom>
          <a:noFill/>
          <a:ln>
            <a:noFill/>
          </a:ln>
        </p:spPr>
      </p:pic>
      <p:pic>
        <p:nvPicPr>
          <p:cNvPr id="85" name="Google Shape;85;p17"/>
          <p:cNvPicPr preferRelativeResize="0"/>
          <p:nvPr/>
        </p:nvPicPr>
        <p:blipFill>
          <a:blip r:embed="rId6">
            <a:alphaModFix/>
          </a:blip>
          <a:stretch>
            <a:fillRect/>
          </a:stretch>
        </p:blipFill>
        <p:spPr>
          <a:xfrm>
            <a:off x="6797525" y="0"/>
            <a:ext cx="2346475" cy="1984825"/>
          </a:xfrm>
          <a:prstGeom prst="rect">
            <a:avLst/>
          </a:prstGeom>
          <a:noFill/>
          <a:ln>
            <a:noFill/>
          </a:ln>
        </p:spPr>
      </p:pic>
      <p:pic>
        <p:nvPicPr>
          <p:cNvPr id="86" name="Google Shape;86;p17"/>
          <p:cNvPicPr preferRelativeResize="0"/>
          <p:nvPr/>
        </p:nvPicPr>
        <p:blipFill>
          <a:blip r:embed="rId7">
            <a:alphaModFix/>
          </a:blip>
          <a:stretch>
            <a:fillRect/>
          </a:stretch>
        </p:blipFill>
        <p:spPr>
          <a:xfrm>
            <a:off x="0" y="1984825"/>
            <a:ext cx="1970675" cy="1419300"/>
          </a:xfrm>
          <a:prstGeom prst="rect">
            <a:avLst/>
          </a:prstGeom>
          <a:noFill/>
          <a:ln>
            <a:noFill/>
          </a:ln>
        </p:spPr>
      </p:pic>
      <p:pic>
        <p:nvPicPr>
          <p:cNvPr id="87" name="Google Shape;87;p17"/>
          <p:cNvPicPr preferRelativeResize="0"/>
          <p:nvPr/>
        </p:nvPicPr>
        <p:blipFill>
          <a:blip r:embed="rId8">
            <a:alphaModFix/>
          </a:blip>
          <a:stretch>
            <a:fillRect/>
          </a:stretch>
        </p:blipFill>
        <p:spPr>
          <a:xfrm>
            <a:off x="1970675" y="1984825"/>
            <a:ext cx="2113775" cy="1376600"/>
          </a:xfrm>
          <a:prstGeom prst="rect">
            <a:avLst/>
          </a:prstGeom>
          <a:noFill/>
          <a:ln>
            <a:noFill/>
          </a:ln>
        </p:spPr>
      </p:pic>
      <p:pic>
        <p:nvPicPr>
          <p:cNvPr id="88" name="Google Shape;88;p17"/>
          <p:cNvPicPr preferRelativeResize="0"/>
          <p:nvPr/>
        </p:nvPicPr>
        <p:blipFill>
          <a:blip r:embed="rId9">
            <a:alphaModFix/>
          </a:blip>
          <a:stretch>
            <a:fillRect/>
          </a:stretch>
        </p:blipFill>
        <p:spPr>
          <a:xfrm>
            <a:off x="3988300" y="1984825"/>
            <a:ext cx="1970675" cy="1335800"/>
          </a:xfrm>
          <a:prstGeom prst="rect">
            <a:avLst/>
          </a:prstGeom>
          <a:noFill/>
          <a:ln>
            <a:noFill/>
          </a:ln>
        </p:spPr>
      </p:pic>
      <p:pic>
        <p:nvPicPr>
          <p:cNvPr id="89" name="Google Shape;89;p17"/>
          <p:cNvPicPr preferRelativeResize="0"/>
          <p:nvPr/>
        </p:nvPicPr>
        <p:blipFill>
          <a:blip r:embed="rId10">
            <a:alphaModFix/>
          </a:blip>
          <a:stretch>
            <a:fillRect/>
          </a:stretch>
        </p:blipFill>
        <p:spPr>
          <a:xfrm>
            <a:off x="5958975" y="1984825"/>
            <a:ext cx="1285875" cy="1335800"/>
          </a:xfrm>
          <a:prstGeom prst="rect">
            <a:avLst/>
          </a:prstGeom>
          <a:noFill/>
          <a:ln>
            <a:noFill/>
          </a:ln>
        </p:spPr>
      </p:pic>
      <p:pic>
        <p:nvPicPr>
          <p:cNvPr id="90" name="Google Shape;90;p17"/>
          <p:cNvPicPr preferRelativeResize="0"/>
          <p:nvPr/>
        </p:nvPicPr>
        <p:blipFill>
          <a:blip r:embed="rId11">
            <a:alphaModFix/>
          </a:blip>
          <a:stretch>
            <a:fillRect/>
          </a:stretch>
        </p:blipFill>
        <p:spPr>
          <a:xfrm>
            <a:off x="7240675" y="2038175"/>
            <a:ext cx="1723100" cy="1335800"/>
          </a:xfrm>
          <a:prstGeom prst="rect">
            <a:avLst/>
          </a:prstGeom>
          <a:noFill/>
          <a:ln>
            <a:noFill/>
          </a:ln>
        </p:spPr>
      </p:pic>
      <p:pic>
        <p:nvPicPr>
          <p:cNvPr id="91" name="Google Shape;91;p17"/>
          <p:cNvPicPr preferRelativeResize="0"/>
          <p:nvPr/>
        </p:nvPicPr>
        <p:blipFill>
          <a:blip r:embed="rId12">
            <a:alphaModFix/>
          </a:blip>
          <a:stretch>
            <a:fillRect/>
          </a:stretch>
        </p:blipFill>
        <p:spPr>
          <a:xfrm>
            <a:off x="0" y="3404125"/>
            <a:ext cx="1970675" cy="1739375"/>
          </a:xfrm>
          <a:prstGeom prst="rect">
            <a:avLst/>
          </a:prstGeom>
          <a:noFill/>
          <a:ln>
            <a:noFill/>
          </a:ln>
        </p:spPr>
      </p:pic>
      <p:pic>
        <p:nvPicPr>
          <p:cNvPr id="92" name="Google Shape;92;p17"/>
          <p:cNvPicPr preferRelativeResize="0"/>
          <p:nvPr/>
        </p:nvPicPr>
        <p:blipFill>
          <a:blip r:embed="rId13">
            <a:alphaModFix/>
          </a:blip>
          <a:stretch>
            <a:fillRect/>
          </a:stretch>
        </p:blipFill>
        <p:spPr>
          <a:xfrm>
            <a:off x="1964975" y="3391350"/>
            <a:ext cx="2113775" cy="1739375"/>
          </a:xfrm>
          <a:prstGeom prst="rect">
            <a:avLst/>
          </a:prstGeom>
          <a:noFill/>
          <a:ln>
            <a:noFill/>
          </a:ln>
        </p:spPr>
      </p:pic>
      <p:pic>
        <p:nvPicPr>
          <p:cNvPr id="93" name="Google Shape;93;p17"/>
          <p:cNvPicPr preferRelativeResize="0"/>
          <p:nvPr/>
        </p:nvPicPr>
        <p:blipFill>
          <a:blip r:embed="rId14">
            <a:alphaModFix/>
          </a:blip>
          <a:stretch>
            <a:fillRect/>
          </a:stretch>
        </p:blipFill>
        <p:spPr>
          <a:xfrm>
            <a:off x="4084450" y="3302575"/>
            <a:ext cx="2497050" cy="1828150"/>
          </a:xfrm>
          <a:prstGeom prst="rect">
            <a:avLst/>
          </a:prstGeom>
          <a:noFill/>
          <a:ln>
            <a:noFill/>
          </a:ln>
        </p:spPr>
      </p:pic>
      <p:pic>
        <p:nvPicPr>
          <p:cNvPr id="94" name="Google Shape;94;p17"/>
          <p:cNvPicPr preferRelativeResize="0"/>
          <p:nvPr/>
        </p:nvPicPr>
        <p:blipFill>
          <a:blip r:embed="rId15">
            <a:alphaModFix/>
          </a:blip>
          <a:stretch>
            <a:fillRect/>
          </a:stretch>
        </p:blipFill>
        <p:spPr>
          <a:xfrm>
            <a:off x="6581500" y="3333225"/>
            <a:ext cx="1930600" cy="18281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873E5206AD79FE4B9E2F47A64326D9BA" ma:contentTypeVersion="18" ma:contentTypeDescription="Crear nuevo documento." ma:contentTypeScope="" ma:versionID="a5e0e7ef92cdcbe479e279ba986f11e6">
  <xsd:schema xmlns:xsd="http://www.w3.org/2001/XMLSchema" xmlns:xs="http://www.w3.org/2001/XMLSchema" xmlns:p="http://schemas.microsoft.com/office/2006/metadata/properties" xmlns:ns2="aa330b1f-fe05-46ca-8326-33f3cf6e5159" xmlns:ns3="47d1745d-ad6c-45d4-a477-bed796e8f9db" targetNamespace="http://schemas.microsoft.com/office/2006/metadata/properties" ma:root="true" ma:fieldsID="fed0dc27123393ef6c7ffe24087b9cfe" ns2:_="" ns3:_="">
    <xsd:import namespace="aa330b1f-fe05-46ca-8326-33f3cf6e5159"/>
    <xsd:import namespace="47d1745d-ad6c-45d4-a477-bed796e8f9d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2:MediaLengthInSeconds"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330b1f-fe05-46ca-8326-33f3cf6e51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Etiquetas de imagen" ma:readOnly="false" ma:fieldId="{5cf76f15-5ced-4ddc-b409-7134ff3c332f}" ma:taxonomyMulti="true" ma:sspId="2a8fdd1f-2b01-4d2b-983b-304ad940faa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d1745d-ad6c-45d4-a477-bed796e8f9db" elementFormDefault="qualified">
    <xsd:import namespace="http://schemas.microsoft.com/office/2006/documentManagement/types"/>
    <xsd:import namespace="http://schemas.microsoft.com/office/infopath/2007/PartnerControls"/>
    <xsd:element name="SharedWithUsers" ma:index="19"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Detalles de uso compartido" ma:internalName="SharedWithDetails" ma:readOnly="true">
      <xsd:simpleType>
        <xsd:restriction base="dms:Note">
          <xsd:maxLength value="255"/>
        </xsd:restriction>
      </xsd:simpleType>
    </xsd:element>
    <xsd:element name="TaxCatchAll" ma:index="23" nillable="true" ma:displayName="Taxonomy Catch All Column" ma:hidden="true" ma:list="{850e7f73-435b-4890-93e6-0c447047e715}" ma:internalName="TaxCatchAll" ma:showField="CatchAllData" ma:web="47d1745d-ad6c-45d4-a477-bed796e8f9d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4A8F7F-B155-493B-8D4C-123C7FF6EBF8}"/>
</file>

<file path=customXml/itemProps2.xml><?xml version="1.0" encoding="utf-8"?>
<ds:datastoreItem xmlns:ds="http://schemas.openxmlformats.org/officeDocument/2006/customXml" ds:itemID="{CFAE7AC8-A7A9-4280-8E6C-E91EAF4A2616}"/>
</file>