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>
        <p:scale>
          <a:sx n="91" d="100"/>
          <a:sy n="91" d="100"/>
        </p:scale>
        <p:origin x="688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699564-7BC0-47E6-BE84-72BC836FB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BD8282-80E7-40CF-BEA0-3D0DFB01E8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4896B2-1FAA-42BE-857C-4DFEA61C5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2682-6141-4184-8FA5-FF2BAD30C680}" type="datetimeFigureOut">
              <a:rPr lang="es-ES" smtClean="0"/>
              <a:t>19/6/24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EC7EE7-171A-415C-A398-9195CC860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6D22E8-B26F-4201-AB06-832B3C3F4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4D03-2233-4F95-90B7-0953C790C6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48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3854C-FD6D-4D2F-83CE-E5B9CD395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9F9F5B-ADD1-4E5B-B1E9-D785A439F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C4367F-7514-4172-9F9D-605426114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2682-6141-4184-8FA5-FF2BAD30C680}" type="datetimeFigureOut">
              <a:rPr lang="es-ES" smtClean="0"/>
              <a:t>19/6/24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45A3C6-7C38-4899-9EC7-67BC4C123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F59555-4216-4E00-A8F1-3F24D108B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4D03-2233-4F95-90B7-0953C790C6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674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8AF02E0-A9C8-491B-8FFC-B599F7086B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D6958B-3B54-4612-BC2A-7849B1E4D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CBF395-5EFA-448D-989F-A359BCCCF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2682-6141-4184-8FA5-FF2BAD30C680}" type="datetimeFigureOut">
              <a:rPr lang="es-ES" smtClean="0"/>
              <a:t>19/6/24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9BA6D1-29F0-4509-9241-6D8B75451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E9F07C-46CE-43A8-AB54-7FACC51CF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4D03-2233-4F95-90B7-0953C790C6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456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B1FCEC-15B2-4F7F-A70A-F00C9BAF9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9101AC-BDBD-4403-9719-16970DDF9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FCBCD2-856F-4CBF-8432-05BC92069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2682-6141-4184-8FA5-FF2BAD30C680}" type="datetimeFigureOut">
              <a:rPr lang="es-ES" smtClean="0"/>
              <a:t>19/6/24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BB1949-C7DB-4F85-9C55-7FE7EF64F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2C6B00-89A8-4670-9C82-C4649DC04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4D03-2233-4F95-90B7-0953C790C6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251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FB885-884E-42A4-9263-FF4E8633B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C5EC1A-E323-43E4-8657-FB68C7FC0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075D8B-411F-480A-BD3D-94D5A8DC1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2682-6141-4184-8FA5-FF2BAD30C680}" type="datetimeFigureOut">
              <a:rPr lang="es-ES" smtClean="0"/>
              <a:t>19/6/24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52E140-E448-4C77-B0D2-9E88DE238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72BED3-9C9B-4EC2-9682-CBCD8CD80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4D03-2233-4F95-90B7-0953C790C6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2920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310D-B975-4EF4-8621-D2F086DAF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687721-CF52-4B90-91D9-4C5EB67A5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5762DC-1F1A-4232-BE6F-061F50D5D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B5F586-C998-4915-BB02-300E49D3A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2682-6141-4184-8FA5-FF2BAD30C680}" type="datetimeFigureOut">
              <a:rPr lang="es-ES" smtClean="0"/>
              <a:t>19/6/24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298409-0F37-4326-A239-98B2DCE2D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6AC4E0-16A1-4CB8-A2D7-7FB4FDF8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4D03-2233-4F95-90B7-0953C790C6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231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8CE29B-E577-4A90-B12A-7D412CD0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AFB95D-CBED-4682-BD75-A6C0276DF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B41201-FF72-48A8-9062-14A246409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80CB68D-8AE2-472E-AAB0-3C8B1299E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9DD4037-BEBD-4050-A674-FA8D2CF1A2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E8C8E4F-6910-461E-AD84-AF27283F4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2682-6141-4184-8FA5-FF2BAD30C680}" type="datetimeFigureOut">
              <a:rPr lang="es-ES" smtClean="0"/>
              <a:t>19/6/24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ABF71E6-5609-4E6C-8A50-AFE707109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E91392B-FB99-42A1-8694-F1298492E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4D03-2233-4F95-90B7-0953C790C6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3200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E83E5A-0572-4292-93F3-A93E4F484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C80BC0-7C36-4074-9545-BE0EB7D9B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2682-6141-4184-8FA5-FF2BAD30C680}" type="datetimeFigureOut">
              <a:rPr lang="es-ES" smtClean="0"/>
              <a:t>19/6/24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CFC2EFF-6560-4398-9B6E-9D62F54B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E1A6978-8675-4A2B-97C8-CB05BA267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4D03-2233-4F95-90B7-0953C790C6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839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8DCB4ED-68DD-47CB-A798-401D650CB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2682-6141-4184-8FA5-FF2BAD30C680}" type="datetimeFigureOut">
              <a:rPr lang="es-ES" smtClean="0"/>
              <a:t>19/6/24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57D81AF-BC8B-4171-A7A7-7F3BD20C9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AF41952-02AD-4F26-A25A-0F92D5867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4D03-2233-4F95-90B7-0953C790C6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946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FD9B2-83C0-4F2F-B049-B6448F276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917EAE-2983-4079-B2D4-A73D50F6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B68D4C-4002-45FF-8483-C09223C9F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55F5EE-3033-4809-B3B1-221ECF5A4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2682-6141-4184-8FA5-FF2BAD30C680}" type="datetimeFigureOut">
              <a:rPr lang="es-ES" smtClean="0"/>
              <a:t>19/6/24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6F98BE-D9BF-4FCC-BA1C-8DC3611C1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96C2F-9BFD-41B4-9077-C8F3C2330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4D03-2233-4F95-90B7-0953C790C6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83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F6FCA6-0BDC-4579-AC1B-53F4D5D0F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F8F82B1-9E15-4B01-B78A-41FAAC756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282648-9340-4D70-A48B-2561F7246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07E56E-17DB-4562-90DF-B32563BB1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2682-6141-4184-8FA5-FF2BAD30C680}" type="datetimeFigureOut">
              <a:rPr lang="es-ES" smtClean="0"/>
              <a:t>19/6/24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D7C055-3FA9-4DF5-9007-004BAB98B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48BE50-8018-4278-9607-3D44BFB08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4D03-2233-4F95-90B7-0953C790C6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5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733129F-F4A1-4C4B-87B3-0B594D338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C6B3F7-ABAD-4B91-A0AE-94AABBCA7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965860-589D-45E5-B4BA-A80F63C073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42682-6141-4184-8FA5-FF2BAD30C680}" type="datetimeFigureOut">
              <a:rPr lang="es-ES" smtClean="0"/>
              <a:t>19/6/24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ACA6CD-F201-47F9-89CE-1FC2FE0BA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4BC2AB-0269-4EF4-8B6E-0DC1AAA88A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44D03-2233-4F95-90B7-0953C790C6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4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BD808430-9C86-41C4-BBA7-4A2550090A55}"/>
              </a:ext>
            </a:extLst>
          </p:cNvPr>
          <p:cNvSpPr/>
          <p:nvPr/>
        </p:nvSpPr>
        <p:spPr>
          <a:xfrm>
            <a:off x="0" y="2327944"/>
            <a:ext cx="12192000" cy="2202112"/>
          </a:xfrm>
          <a:prstGeom prst="rect">
            <a:avLst/>
          </a:prstGeom>
          <a:solidFill>
            <a:srgbClr val="0C8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highlight>
                <a:srgbClr val="FF0000"/>
              </a:highlight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D7AEC9E-44BA-451F-B4C5-28F9E0431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47352" y="742058"/>
            <a:ext cx="6286150" cy="890267"/>
          </a:xfrm>
        </p:spPr>
        <p:txBody>
          <a:bodyPr>
            <a:noAutofit/>
          </a:bodyPr>
          <a:lstStyle/>
          <a:p>
            <a:r>
              <a:rPr lang="es-ES" sz="2400" dirty="0">
                <a:solidFill>
                  <a:srgbClr val="0C8585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XIII Congreso del Capítulo Español de la Sociedad Europea de Biomecánica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9DC6B65-AB17-43E0-9C3A-14C58F612E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" y="742058"/>
            <a:ext cx="1451797" cy="790179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E87D3C7E-9290-4346-A13D-9351FC16458A}"/>
              </a:ext>
            </a:extLst>
          </p:cNvPr>
          <p:cNvSpPr txBox="1">
            <a:spLocks/>
          </p:cNvSpPr>
          <p:nvPr/>
        </p:nvSpPr>
        <p:spPr>
          <a:xfrm>
            <a:off x="2952925" y="2983865"/>
            <a:ext cx="6286150" cy="8902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>
                <a:solidFill>
                  <a:schemeClr val="bg1"/>
                </a:solidFill>
                <a:latin typeface="Helvetica Light" panose="020B0403020202020204" pitchFamily="34" charset="0"/>
              </a:rPr>
              <a:t>Título de la presentación</a:t>
            </a:r>
          </a:p>
          <a:p>
            <a:r>
              <a:rPr lang="es-ES" sz="1800" dirty="0">
                <a:solidFill>
                  <a:schemeClr val="bg1"/>
                </a:solidFill>
                <a:latin typeface="Helvetica Light" panose="020B0403020202020204" pitchFamily="34" charset="0"/>
              </a:rPr>
              <a:t>Autores</a:t>
            </a:r>
            <a:endParaRPr lang="es-ES" sz="240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F5C5E39-7845-490E-83B8-9D43C6A663C4}"/>
              </a:ext>
            </a:extLst>
          </p:cNvPr>
          <p:cNvSpPr txBox="1"/>
          <p:nvPr/>
        </p:nvSpPr>
        <p:spPr>
          <a:xfrm>
            <a:off x="4264404" y="5956183"/>
            <a:ext cx="3663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Helvetica Light" panose="020B0403020202020204" pitchFamily="34" charset="0"/>
              </a:rPr>
              <a:t>Logo centro de investigación o universidad de pertenencia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FD69CF20-BA95-4FEA-A436-8823E7C837A8}"/>
              </a:ext>
            </a:extLst>
          </p:cNvPr>
          <p:cNvSpPr txBox="1">
            <a:spLocks/>
          </p:cNvSpPr>
          <p:nvPr/>
        </p:nvSpPr>
        <p:spPr>
          <a:xfrm>
            <a:off x="4264404" y="4683850"/>
            <a:ext cx="3663192" cy="3159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dirty="0">
                <a:solidFill>
                  <a:srgbClr val="0C8585"/>
                </a:solidFill>
                <a:latin typeface="Helvetica" pitchFamily="2" charset="0"/>
              </a:rPr>
              <a:t>28-29 octubre 2024, Pamplona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CAFB0B3B-66AB-6694-C48E-7A5EDB695FD0}"/>
              </a:ext>
            </a:extLst>
          </p:cNvPr>
          <p:cNvCxnSpPr>
            <a:cxnSpLocks/>
          </p:cNvCxnSpPr>
          <p:nvPr/>
        </p:nvCxnSpPr>
        <p:spPr>
          <a:xfrm>
            <a:off x="2564291" y="742058"/>
            <a:ext cx="0" cy="890267"/>
          </a:xfrm>
          <a:prstGeom prst="line">
            <a:avLst/>
          </a:prstGeom>
          <a:ln w="28575">
            <a:solidFill>
              <a:srgbClr val="0C8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541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81b071b-4784-4849-ad40-56a14ee6454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6EB30FFBADE5F4AA55210B48CA9F34C" ma:contentTypeVersion="18" ma:contentTypeDescription="Crear nuevo documento." ma:contentTypeScope="" ma:versionID="b47750e7e5860a1fe07f8ca39c0cfa07">
  <xsd:schema xmlns:xsd="http://www.w3.org/2001/XMLSchema" xmlns:xs="http://www.w3.org/2001/XMLSchema" xmlns:p="http://schemas.microsoft.com/office/2006/metadata/properties" xmlns:ns3="f81b071b-4784-4849-ad40-56a14ee6454a" xmlns:ns4="5e7fa187-10d3-4a5a-841d-dc60b4417dc1" targetNamespace="http://schemas.microsoft.com/office/2006/metadata/properties" ma:root="true" ma:fieldsID="1c5d27d6747fd8159908bf51e6ab2393" ns3:_="" ns4:_="">
    <xsd:import namespace="f81b071b-4784-4849-ad40-56a14ee6454a"/>
    <xsd:import namespace="5e7fa187-10d3-4a5a-841d-dc60b4417d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1b071b-4784-4849-ad40-56a14ee64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7fa187-10d3-4a5a-841d-dc60b4417dc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A3EC87-BC5C-4213-94C9-2B0CB3B1AA73}">
  <ds:schemaRefs>
    <ds:schemaRef ds:uri="5e7fa187-10d3-4a5a-841d-dc60b4417dc1"/>
    <ds:schemaRef ds:uri="http://schemas.microsoft.com/office/infopath/2007/PartnerControls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f81b071b-4784-4849-ad40-56a14ee6454a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89C08F7-8E90-4572-897D-DBE30CA055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1b071b-4784-4849-ad40-56a14ee6454a"/>
    <ds:schemaRef ds:uri="5e7fa187-10d3-4a5a-841d-dc60b4417d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E196F2-8A1B-475E-B979-1B43866ABA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29</Words>
  <Application>Microsoft Macintosh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Calibri Light</vt:lpstr>
      <vt:lpstr>Arial</vt:lpstr>
      <vt:lpstr>Helvetica</vt:lpstr>
      <vt:lpstr>Helvetica Light</vt:lpstr>
      <vt:lpstr>Calibri</vt:lpstr>
      <vt:lpstr>Tema de Office</vt:lpstr>
      <vt:lpstr>XIII Congreso del Capítulo Español de la Sociedad Europea de Biomecánica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XII Reunión del Capítulo Español de la Sociedad Europea de Biomecánica</dc:title>
  <dc:creator>Salvador Moreno Vegas</dc:creator>
  <cp:keywords>BIOCLINA</cp:keywords>
  <cp:lastModifiedBy>Mauro Malve</cp:lastModifiedBy>
  <cp:revision>6</cp:revision>
  <dcterms:created xsi:type="dcterms:W3CDTF">2023-10-09T11:03:36Z</dcterms:created>
  <dcterms:modified xsi:type="dcterms:W3CDTF">2024-06-19T11:11:14Z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0x010100F6EB30FFBADE5F4AA55210B48CA9F34C</vt:lpwstr>
  </property>
</Properties>
</file>