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sldIdLst>
    <p:sldId id="257" r:id="rId4"/>
  </p:sldIdLst>
  <p:sldSz cx="32918400" cy="46537563"/>
  <p:notesSz cx="9144000" cy="6858000"/>
  <p:defaultTextStyle>
    <a:defPPr>
      <a:defRPr lang="en-US"/>
    </a:defPPr>
    <a:lvl1pPr marL="0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894498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788995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683493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577990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472487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366985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261483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155980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5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6C0"/>
    <a:srgbClr val="2F62AC"/>
    <a:srgbClr val="2357A3"/>
    <a:srgbClr val="333333"/>
    <a:srgbClr val="D7861C"/>
    <a:srgbClr val="0A9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 autoAdjust="0"/>
    <p:restoredTop sz="99879" autoAdjust="0"/>
  </p:normalViewPr>
  <p:slideViewPr>
    <p:cSldViewPr snapToGrid="0" snapToObjects="1">
      <p:cViewPr varScale="1">
        <p:scale>
          <a:sx n="19" d="100"/>
          <a:sy n="19" d="100"/>
        </p:scale>
        <p:origin x="3221" y="130"/>
      </p:cViewPr>
      <p:guideLst>
        <p:guide orient="horz" pos="1465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/>
              <a:t>Título</a:t>
            </a:r>
            <a:r>
              <a:rPr lang="en-US" sz="2800" b="1" dirty="0"/>
              <a:t> del </a:t>
            </a:r>
            <a:r>
              <a:rPr lang="en-US" sz="2800" b="1" dirty="0" err="1"/>
              <a:t>gráfico</a:t>
            </a:r>
            <a:endParaRPr lang="en-US" sz="2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62-47A9-B5B7-3613E8131B2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62-47A9-B5B7-3613E8131B23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62-47A9-B5B7-3613E8131B23}"/>
              </c:ext>
            </c:extLst>
          </c:dPt>
          <c:cat>
            <c:strRef>
              <c:f>Hoja1!$A$2:$A$4</c:f>
              <c:strCache>
                <c:ptCount val="3"/>
                <c:pt idx="0">
                  <c:v>Serie 1</c:v>
                </c:pt>
                <c:pt idx="1">
                  <c:v>Serie 2</c:v>
                </c:pt>
                <c:pt idx="2">
                  <c:v>Serie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C2-4C86-93B2-7E9CCA13B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/>
              <a:t>Otro</a:t>
            </a:r>
            <a:r>
              <a:rPr lang="en-US" sz="2800" b="1" dirty="0"/>
              <a:t> </a:t>
            </a:r>
            <a:r>
              <a:rPr lang="en-US" sz="2800" b="1" dirty="0" err="1"/>
              <a:t>gráfico</a:t>
            </a:r>
            <a:endParaRPr lang="en-US" sz="2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8C-4684-889C-D2DADB1C4B2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8C-4684-889C-D2DADB1C4B29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8C-4684-889C-D2DADB1C4B29}"/>
              </c:ext>
            </c:extLst>
          </c:dPt>
          <c:cat>
            <c:strRef>
              <c:f>Hoja1!$A$2:$A$4</c:f>
              <c:strCache>
                <c:ptCount val="3"/>
                <c:pt idx="0">
                  <c:v>Serie 1</c:v>
                </c:pt>
                <c:pt idx="1">
                  <c:v>Serie 2</c:v>
                </c:pt>
                <c:pt idx="2">
                  <c:v>Serie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40</c:v>
                </c:pt>
                <c:pt idx="1">
                  <c:v>50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5-4AA5-B61D-5E860FAFE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err="1"/>
              <a:t>Otro</a:t>
            </a:r>
            <a:r>
              <a:rPr lang="en-US" sz="2800" b="1" dirty="0"/>
              <a:t> </a:t>
            </a:r>
            <a:r>
              <a:rPr lang="en-US" sz="2800" b="1" dirty="0" err="1"/>
              <a:t>más</a:t>
            </a:r>
            <a:endParaRPr lang="en-US" sz="2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BD-4C6B-ACA4-9B20880D7DF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BD-4C6B-ACA4-9B20880D7DF8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BD-4C6B-ACA4-9B20880D7DF8}"/>
              </c:ext>
            </c:extLst>
          </c:dPt>
          <c:cat>
            <c:strRef>
              <c:f>Hoja1!$A$2:$A$4</c:f>
              <c:strCache>
                <c:ptCount val="3"/>
                <c:pt idx="0">
                  <c:v>Serie 1</c:v>
                </c:pt>
                <c:pt idx="1">
                  <c:v>Serie 2</c:v>
                </c:pt>
                <c:pt idx="2">
                  <c:v>Serie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140</c:v>
                </c:pt>
                <c:pt idx="1">
                  <c:v>140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BD-4C6B-ACA4-9B20880D7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800" b="1" dirty="0"/>
              <a:t>Un gráfico distinto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8-4372-AE40-3A4B61292FD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B8-4372-AE40-3A4B61292FD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B8-4372-AE40-3A4B61292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2099951"/>
        <c:axId val="1434666399"/>
      </c:barChart>
      <c:catAx>
        <c:axId val="1432099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34666399"/>
        <c:crosses val="autoZero"/>
        <c:auto val="1"/>
        <c:lblAlgn val="ctr"/>
        <c:lblOffset val="100"/>
        <c:noMultiLvlLbl val="0"/>
      </c:catAx>
      <c:valAx>
        <c:axId val="143466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32099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Hoja1!$A$2:$A$6</cx:f>
        <cx:lvl ptCount="5">
          <cx:pt idx="0">Categoría 1</cx:pt>
          <cx:pt idx="1">Categoría 2</cx:pt>
          <cx:pt idx="2">Categoría 3</cx:pt>
          <cx:pt idx="3">Categoría 4</cx:pt>
          <cx:pt idx="4">Categoría 5</cx:pt>
        </cx:lvl>
      </cx:strDim>
      <cx:numDim type="val">
        <cx:f>Hoja1!$B$2:$B$6</cx:f>
        <cx:lvl ptCount="5" formatCode="Estándar">
          <cx:pt idx="0">5000</cx:pt>
          <cx:pt idx="1">4000</cx:pt>
          <cx:pt idx="2">3000</cx:pt>
          <cx:pt idx="3">1000</cx:pt>
          <cx:pt idx="4">250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s-ES" sz="2800" b="1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Gráfico de resultados</a:t>
            </a:r>
          </a:p>
        </cx:rich>
      </cx:tx>
    </cx:title>
    <cx:plotArea>
      <cx:plotAreaRegion>
        <cx:series layoutId="funnel" uniqueId="{CD147C66-19AD-4EE9-B38D-FEA8EC135F39}">
          <cx:tx>
            <cx:txData>
              <cx:f>Hoja1!$B$1</cx:f>
              <cx:v>Serie1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000" baseline="0">
                    <a:solidFill>
                      <a:schemeClr val="bg1"/>
                    </a:solidFill>
                  </a:defRPr>
                </a:pPr>
                <a:endParaRPr lang="es-ES" sz="2000" b="0" i="0" u="none" strike="noStrike" baseline="0">
                  <a:solidFill>
                    <a:schemeClr val="bg1"/>
                  </a:solidFill>
                  <a:latin typeface="Calibri"/>
                </a:endParaRPr>
              </a:p>
            </cx:txPr>
            <cx:visibility seriesName="0" categoryName="0" value="1"/>
          </cx:dataLabels>
          <cx:dataId val="0"/>
        </cx:series>
      </cx:plotAreaRegion>
      <cx:axis id="1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 baseline="0"/>
            </a:pPr>
            <a:endParaRPr lang="es-ES" sz="16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Calibri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2387B-06E6-3C44-8F27-C9217C188927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14350"/>
            <a:ext cx="18192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4C0DC-C29F-2B43-8198-9754946700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4456809"/>
            <a:ext cx="27980640" cy="9975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6371286"/>
            <a:ext cx="23042880" cy="11892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9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85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81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78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74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70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4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2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863665"/>
            <a:ext cx="7406640" cy="397077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863665"/>
            <a:ext cx="21671280" cy="397077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9904693"/>
            <a:ext cx="27980640" cy="924287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9724610"/>
            <a:ext cx="27980640" cy="10180092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636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92723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3pPr>
            <a:lvl4pPr marL="1789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85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818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781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745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708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858775"/>
            <a:ext cx="14538960" cy="30712637"/>
          </a:xfrm>
        </p:spPr>
        <p:txBody>
          <a:bodyPr/>
          <a:lstStyle>
            <a:lvl1pPr>
              <a:defRPr sz="3600"/>
            </a:lvl1pPr>
            <a:lvl2pPr>
              <a:defRPr sz="3133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858775"/>
            <a:ext cx="14538960" cy="30712637"/>
          </a:xfrm>
        </p:spPr>
        <p:txBody>
          <a:bodyPr/>
          <a:lstStyle>
            <a:lvl1pPr>
              <a:defRPr sz="3600"/>
            </a:lvl1pPr>
            <a:lvl2pPr>
              <a:defRPr sz="3133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8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10417090"/>
            <a:ext cx="14544677" cy="4341351"/>
          </a:xfrm>
        </p:spPr>
        <p:txBody>
          <a:bodyPr anchor="b"/>
          <a:lstStyle>
            <a:lvl1pPr marL="0" indent="0">
              <a:buNone/>
              <a:defRPr sz="3133" b="1"/>
            </a:lvl1pPr>
            <a:lvl2pPr marL="596362" indent="0">
              <a:buNone/>
              <a:defRPr sz="2600" b="1"/>
            </a:lvl2pPr>
            <a:lvl3pPr marL="1192723" indent="0">
              <a:buNone/>
              <a:defRPr sz="2400" b="1"/>
            </a:lvl3pPr>
            <a:lvl4pPr marL="1789085" indent="0">
              <a:buNone/>
              <a:defRPr sz="2067" b="1"/>
            </a:lvl4pPr>
            <a:lvl5pPr marL="2385446" indent="0">
              <a:buNone/>
              <a:defRPr sz="2067" b="1"/>
            </a:lvl5pPr>
            <a:lvl6pPr marL="2981807" indent="0">
              <a:buNone/>
              <a:defRPr sz="2067" b="1"/>
            </a:lvl6pPr>
            <a:lvl7pPr marL="3578169" indent="0">
              <a:buNone/>
              <a:defRPr sz="2067" b="1"/>
            </a:lvl7pPr>
            <a:lvl8pPr marL="4174531" indent="0">
              <a:buNone/>
              <a:defRPr sz="2067" b="1"/>
            </a:lvl8pPr>
            <a:lvl9pPr marL="4770892" indent="0">
              <a:buNone/>
              <a:defRPr sz="2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4758441"/>
            <a:ext cx="14544677" cy="26812962"/>
          </a:xfrm>
        </p:spPr>
        <p:txBody>
          <a:bodyPr/>
          <a:lstStyle>
            <a:lvl1pPr>
              <a:defRPr sz="3133"/>
            </a:lvl1pPr>
            <a:lvl2pPr>
              <a:defRPr sz="2600"/>
            </a:lvl2pPr>
            <a:lvl3pPr>
              <a:defRPr sz="2400"/>
            </a:lvl3pPr>
            <a:lvl4pPr>
              <a:defRPr sz="2067"/>
            </a:lvl4pPr>
            <a:lvl5pPr>
              <a:defRPr sz="2067"/>
            </a:lvl5pPr>
            <a:lvl6pPr>
              <a:defRPr sz="2067"/>
            </a:lvl6pPr>
            <a:lvl7pPr>
              <a:defRPr sz="2067"/>
            </a:lvl7pPr>
            <a:lvl8pPr>
              <a:defRPr sz="2067"/>
            </a:lvl8pPr>
            <a:lvl9pPr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10417090"/>
            <a:ext cx="14550390" cy="4341351"/>
          </a:xfrm>
        </p:spPr>
        <p:txBody>
          <a:bodyPr anchor="b"/>
          <a:lstStyle>
            <a:lvl1pPr marL="0" indent="0">
              <a:buNone/>
              <a:defRPr sz="3133" b="1"/>
            </a:lvl1pPr>
            <a:lvl2pPr marL="596362" indent="0">
              <a:buNone/>
              <a:defRPr sz="2600" b="1"/>
            </a:lvl2pPr>
            <a:lvl3pPr marL="1192723" indent="0">
              <a:buNone/>
              <a:defRPr sz="2400" b="1"/>
            </a:lvl3pPr>
            <a:lvl4pPr marL="1789085" indent="0">
              <a:buNone/>
              <a:defRPr sz="2067" b="1"/>
            </a:lvl4pPr>
            <a:lvl5pPr marL="2385446" indent="0">
              <a:buNone/>
              <a:defRPr sz="2067" b="1"/>
            </a:lvl5pPr>
            <a:lvl6pPr marL="2981807" indent="0">
              <a:buNone/>
              <a:defRPr sz="2067" b="1"/>
            </a:lvl6pPr>
            <a:lvl7pPr marL="3578169" indent="0">
              <a:buNone/>
              <a:defRPr sz="2067" b="1"/>
            </a:lvl7pPr>
            <a:lvl8pPr marL="4174531" indent="0">
              <a:buNone/>
              <a:defRPr sz="2067" b="1"/>
            </a:lvl8pPr>
            <a:lvl9pPr marL="4770892" indent="0">
              <a:buNone/>
              <a:defRPr sz="2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4758441"/>
            <a:ext cx="14550390" cy="26812962"/>
          </a:xfrm>
        </p:spPr>
        <p:txBody>
          <a:bodyPr/>
          <a:lstStyle>
            <a:lvl1pPr>
              <a:defRPr sz="3133"/>
            </a:lvl1pPr>
            <a:lvl2pPr>
              <a:defRPr sz="2600"/>
            </a:lvl2pPr>
            <a:lvl3pPr>
              <a:defRPr sz="2400"/>
            </a:lvl3pPr>
            <a:lvl4pPr>
              <a:defRPr sz="2067"/>
            </a:lvl4pPr>
            <a:lvl5pPr>
              <a:defRPr sz="2067"/>
            </a:lvl5pPr>
            <a:lvl6pPr>
              <a:defRPr sz="2067"/>
            </a:lvl6pPr>
            <a:lvl7pPr>
              <a:defRPr sz="2067"/>
            </a:lvl7pPr>
            <a:lvl8pPr>
              <a:defRPr sz="2067"/>
            </a:lvl8pPr>
            <a:lvl9pPr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8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5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1852884"/>
            <a:ext cx="10829927" cy="788553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852893"/>
            <a:ext cx="18402300" cy="397185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33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9738424"/>
            <a:ext cx="10829927" cy="31832986"/>
          </a:xfrm>
        </p:spPr>
        <p:txBody>
          <a:bodyPr/>
          <a:lstStyle>
            <a:lvl1pPr marL="0" indent="0">
              <a:buNone/>
              <a:defRPr sz="1800"/>
            </a:lvl1pPr>
            <a:lvl2pPr marL="596362" indent="0">
              <a:buNone/>
              <a:defRPr sz="1533"/>
            </a:lvl2pPr>
            <a:lvl3pPr marL="1192723" indent="0">
              <a:buNone/>
              <a:defRPr sz="1333"/>
            </a:lvl3pPr>
            <a:lvl4pPr marL="1789085" indent="0">
              <a:buNone/>
              <a:defRPr sz="1200"/>
            </a:lvl4pPr>
            <a:lvl5pPr marL="2385446" indent="0">
              <a:buNone/>
              <a:defRPr sz="1200"/>
            </a:lvl5pPr>
            <a:lvl6pPr marL="2981807" indent="0">
              <a:buNone/>
              <a:defRPr sz="1200"/>
            </a:lvl6pPr>
            <a:lvl7pPr marL="3578169" indent="0">
              <a:buNone/>
              <a:defRPr sz="1200"/>
            </a:lvl7pPr>
            <a:lvl8pPr marL="4174531" indent="0">
              <a:buNone/>
              <a:defRPr sz="1200"/>
            </a:lvl8pPr>
            <a:lvl9pPr marL="477089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8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2576294"/>
            <a:ext cx="19751040" cy="384581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4158217"/>
            <a:ext cx="19751040" cy="27922538"/>
          </a:xfrm>
        </p:spPr>
        <p:txBody>
          <a:bodyPr/>
          <a:lstStyle>
            <a:lvl1pPr marL="0" indent="0">
              <a:buNone/>
              <a:defRPr sz="4200"/>
            </a:lvl1pPr>
            <a:lvl2pPr marL="596362" indent="0">
              <a:buNone/>
              <a:defRPr sz="3600"/>
            </a:lvl2pPr>
            <a:lvl3pPr marL="1192723" indent="0">
              <a:buNone/>
              <a:defRPr sz="3133"/>
            </a:lvl3pPr>
            <a:lvl4pPr marL="1789085" indent="0">
              <a:buNone/>
              <a:defRPr sz="2600"/>
            </a:lvl4pPr>
            <a:lvl5pPr marL="2385446" indent="0">
              <a:buNone/>
              <a:defRPr sz="2600"/>
            </a:lvl5pPr>
            <a:lvl6pPr marL="2981807" indent="0">
              <a:buNone/>
              <a:defRPr sz="2600"/>
            </a:lvl6pPr>
            <a:lvl7pPr marL="3578169" indent="0">
              <a:buNone/>
              <a:defRPr sz="2600"/>
            </a:lvl7pPr>
            <a:lvl8pPr marL="4174531" indent="0">
              <a:buNone/>
              <a:defRPr sz="2600"/>
            </a:lvl8pPr>
            <a:lvl9pPr marL="4770892" indent="0">
              <a:buNone/>
              <a:defRPr sz="2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6422107"/>
            <a:ext cx="19751040" cy="5461700"/>
          </a:xfrm>
        </p:spPr>
        <p:txBody>
          <a:bodyPr/>
          <a:lstStyle>
            <a:lvl1pPr marL="0" indent="0">
              <a:buNone/>
              <a:defRPr sz="1800"/>
            </a:lvl1pPr>
            <a:lvl2pPr marL="596362" indent="0">
              <a:buNone/>
              <a:defRPr sz="1533"/>
            </a:lvl2pPr>
            <a:lvl3pPr marL="1192723" indent="0">
              <a:buNone/>
              <a:defRPr sz="1333"/>
            </a:lvl3pPr>
            <a:lvl4pPr marL="1789085" indent="0">
              <a:buNone/>
              <a:defRPr sz="1200"/>
            </a:lvl4pPr>
            <a:lvl5pPr marL="2385446" indent="0">
              <a:buNone/>
              <a:defRPr sz="1200"/>
            </a:lvl5pPr>
            <a:lvl6pPr marL="2981807" indent="0">
              <a:buNone/>
              <a:defRPr sz="1200"/>
            </a:lvl6pPr>
            <a:lvl7pPr marL="3578169" indent="0">
              <a:buNone/>
              <a:defRPr sz="1200"/>
            </a:lvl7pPr>
            <a:lvl8pPr marL="4174531" indent="0">
              <a:buNone/>
              <a:defRPr sz="1200"/>
            </a:lvl8pPr>
            <a:lvl9pPr marL="477089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8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863657"/>
            <a:ext cx="29626560" cy="7756261"/>
          </a:xfrm>
          <a:prstGeom prst="rect">
            <a:avLst/>
          </a:prstGeom>
        </p:spPr>
        <p:txBody>
          <a:bodyPr vert="horz" lIns="178899" tIns="89450" rIns="178899" bIns="894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858775"/>
            <a:ext cx="29626560" cy="30712637"/>
          </a:xfrm>
          <a:prstGeom prst="rect">
            <a:avLst/>
          </a:prstGeom>
        </p:spPr>
        <p:txBody>
          <a:bodyPr vert="horz" lIns="178899" tIns="89450" rIns="178899" bIns="894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3133428"/>
            <a:ext cx="7680960" cy="2477694"/>
          </a:xfrm>
          <a:prstGeom prst="rect">
            <a:avLst/>
          </a:prstGeom>
        </p:spPr>
        <p:txBody>
          <a:bodyPr vert="horz" lIns="178899" tIns="89450" rIns="178899" bIns="89450" rtlCol="0" anchor="ctr"/>
          <a:lstStyle>
            <a:lvl1pPr algn="l">
              <a:defRPr sz="1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2F99C-4C7D-7643-88D7-AED2FDE05819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3133428"/>
            <a:ext cx="10424160" cy="2477694"/>
          </a:xfrm>
          <a:prstGeom prst="rect">
            <a:avLst/>
          </a:prstGeom>
        </p:spPr>
        <p:txBody>
          <a:bodyPr vert="horz" lIns="178899" tIns="89450" rIns="178899" bIns="89450" rtlCol="0" anchor="ctr"/>
          <a:lstStyle>
            <a:lvl1pPr algn="ctr">
              <a:defRPr sz="1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3133428"/>
            <a:ext cx="7680960" cy="2477694"/>
          </a:xfrm>
          <a:prstGeom prst="rect">
            <a:avLst/>
          </a:prstGeom>
        </p:spPr>
        <p:txBody>
          <a:bodyPr vert="horz" lIns="178899" tIns="89450" rIns="178899" bIns="89450" rtlCol="0" anchor="ctr"/>
          <a:lstStyle>
            <a:lvl1pPr algn="r">
              <a:defRPr sz="1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831BE-4170-8C40-85AE-B2887FCDEF3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0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362" rtl="0" eaLnBrk="1" latinLnBrk="0" hangingPunct="1">
        <a:spcBef>
          <a:spcPct val="0"/>
        </a:spcBef>
        <a:buNone/>
        <a:defRPr sz="57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7271" indent="-447271" algn="l" defTabSz="596362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9087" indent="-372726" algn="l" defTabSz="59636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90904" indent="-298180" algn="l" defTabSz="596362" rtl="0" eaLnBrk="1" latinLnBrk="0" hangingPunct="1">
        <a:spcBef>
          <a:spcPct val="20000"/>
        </a:spcBef>
        <a:buFont typeface="Arial"/>
        <a:buChar char="•"/>
        <a:defRPr sz="3133" kern="1200">
          <a:solidFill>
            <a:schemeClr val="tx1"/>
          </a:solidFill>
          <a:latin typeface="+mn-lt"/>
          <a:ea typeface="+mn-ea"/>
          <a:cs typeface="+mn-cs"/>
        </a:defRPr>
      </a:lvl3pPr>
      <a:lvl4pPr marL="2087265" indent="-298180" algn="l" defTabSz="59636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83627" indent="-298180" algn="l" defTabSz="59636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79989" indent="-298180" algn="l" defTabSz="59636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76349" indent="-298180" algn="l" defTabSz="59636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72711" indent="-298180" algn="l" defTabSz="59636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69073" indent="-298180" algn="l" defTabSz="59636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362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2723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085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5446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81807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8169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74531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70892" algn="l" defTabSz="5963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14/relationships/chartEx" Target="../charts/chartEx1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11" Type="http://schemas.openxmlformats.org/officeDocument/2006/relationships/image" Target="../media/image5.png"/><Relationship Id="rId5" Type="http://schemas.openxmlformats.org/officeDocument/2006/relationships/chart" Target="../charts/chart2.xml"/><Relationship Id="rId10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763361C-5ED8-6235-C5C1-AA33D0ECDD16}"/>
              </a:ext>
            </a:extLst>
          </p:cNvPr>
          <p:cNvSpPr/>
          <p:nvPr/>
        </p:nvSpPr>
        <p:spPr>
          <a:xfrm>
            <a:off x="1" y="0"/>
            <a:ext cx="32918400" cy="5007429"/>
          </a:xfrm>
          <a:prstGeom prst="rect">
            <a:avLst/>
          </a:prstGeom>
          <a:solidFill>
            <a:srgbClr val="2F62A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3CE18B0-5FA6-5EA4-49DD-58C3E4F149B7}"/>
              </a:ext>
            </a:extLst>
          </p:cNvPr>
          <p:cNvSpPr/>
          <p:nvPr/>
        </p:nvSpPr>
        <p:spPr>
          <a:xfrm>
            <a:off x="1" y="43281600"/>
            <a:ext cx="32918400" cy="3255963"/>
          </a:xfrm>
          <a:prstGeom prst="rect">
            <a:avLst/>
          </a:prstGeom>
          <a:solidFill>
            <a:srgbClr val="2F62A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148F7E71-F3FD-8525-E251-D9D10D11E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3231" y="410595"/>
            <a:ext cx="5829301" cy="4186238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F0C345D7-7445-4FE6-72FE-82F61DCE7989}"/>
              </a:ext>
            </a:extLst>
          </p:cNvPr>
          <p:cNvSpPr/>
          <p:nvPr/>
        </p:nvSpPr>
        <p:spPr>
          <a:xfrm>
            <a:off x="2" y="5007429"/>
            <a:ext cx="32918399" cy="304800"/>
          </a:xfrm>
          <a:prstGeom prst="rect">
            <a:avLst/>
          </a:prstGeom>
          <a:solidFill>
            <a:srgbClr val="4376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4145FA4-0CBC-686E-DC81-7BA3716DDE7B}"/>
              </a:ext>
            </a:extLst>
          </p:cNvPr>
          <p:cNvSpPr txBox="1"/>
          <p:nvPr/>
        </p:nvSpPr>
        <p:spPr>
          <a:xfrm>
            <a:off x="895349" y="987815"/>
            <a:ext cx="258835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>
                <a:solidFill>
                  <a:schemeClr val="bg1"/>
                </a:solidFill>
              </a:rPr>
              <a:t>TÍTULO DEL TRABAJO QUE SE PRESENTA EN EL PÓSTER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67AF95F-812C-160F-A89B-A6D66AAC5001}"/>
              </a:ext>
            </a:extLst>
          </p:cNvPr>
          <p:cNvSpPr txBox="1"/>
          <p:nvPr/>
        </p:nvSpPr>
        <p:spPr>
          <a:xfrm>
            <a:off x="895349" y="2746157"/>
            <a:ext cx="2072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</a:rPr>
              <a:t>Nombre de todos los autores del trabajo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6BC27C0-82AC-A2FE-2639-05F6A4038F06}"/>
              </a:ext>
            </a:extLst>
          </p:cNvPr>
          <p:cNvSpPr txBox="1"/>
          <p:nvPr/>
        </p:nvSpPr>
        <p:spPr>
          <a:xfrm>
            <a:off x="10980000" y="44484478"/>
            <a:ext cx="2072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</a:rPr>
              <a:t>Afiliación (Departamento o Institución) – Puedes incluir el(los) logo(s)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D9FB8E4-43C6-8866-6A0A-C44869E3ED84}"/>
              </a:ext>
            </a:extLst>
          </p:cNvPr>
          <p:cNvCxnSpPr/>
          <p:nvPr/>
        </p:nvCxnSpPr>
        <p:spPr>
          <a:xfrm>
            <a:off x="10980000" y="6840000"/>
            <a:ext cx="0" cy="34616571"/>
          </a:xfrm>
          <a:prstGeom prst="line">
            <a:avLst/>
          </a:prstGeom>
          <a:ln w="9525" cap="flat" cmpd="sng" algn="ctr">
            <a:solidFill>
              <a:srgbClr val="4376C0"/>
            </a:solidFill>
            <a:prstDash val="dash"/>
            <a:round/>
            <a:headEnd type="none" w="med" len="med"/>
            <a:tailEnd type="none" w="med" len="med"/>
          </a:ln>
          <a:effectLst>
            <a:glow rad="101600">
              <a:srgbClr val="4376C0">
                <a:alpha val="6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C54CE990-E8A7-1F4D-4923-411E3690D91D}"/>
              </a:ext>
            </a:extLst>
          </p:cNvPr>
          <p:cNvCxnSpPr/>
          <p:nvPr/>
        </p:nvCxnSpPr>
        <p:spPr>
          <a:xfrm>
            <a:off x="21960000" y="6840000"/>
            <a:ext cx="0" cy="34616571"/>
          </a:xfrm>
          <a:prstGeom prst="line">
            <a:avLst/>
          </a:prstGeom>
          <a:ln w="9525" cap="flat" cmpd="sng" algn="ctr">
            <a:solidFill>
              <a:srgbClr val="4376C0"/>
            </a:solidFill>
            <a:prstDash val="dash"/>
            <a:round/>
            <a:headEnd type="none" w="med" len="med"/>
            <a:tailEnd type="none" w="med" len="med"/>
          </a:ln>
          <a:effectLst>
            <a:glow rad="101600">
              <a:srgbClr val="4376C0">
                <a:alpha val="6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EDAAF71-D0D9-3D62-F8A1-BF122D880841}"/>
              </a:ext>
            </a:extLst>
          </p:cNvPr>
          <p:cNvCxnSpPr>
            <a:cxnSpLocks/>
          </p:cNvCxnSpPr>
          <p:nvPr/>
        </p:nvCxnSpPr>
        <p:spPr>
          <a:xfrm flipH="1">
            <a:off x="522514" y="15526799"/>
            <a:ext cx="9710057" cy="0"/>
          </a:xfrm>
          <a:prstGeom prst="line">
            <a:avLst/>
          </a:prstGeom>
          <a:ln w="9525" cap="flat" cmpd="sng" algn="ctr">
            <a:solidFill>
              <a:srgbClr val="4376C0"/>
            </a:solidFill>
            <a:prstDash val="dash"/>
            <a:round/>
            <a:headEnd type="none" w="med" len="med"/>
            <a:tailEnd type="none" w="med" len="med"/>
          </a:ln>
          <a:effectLst>
            <a:glow rad="101600">
              <a:srgbClr val="4376C0">
                <a:alpha val="60000"/>
              </a:srgb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DE25373-85F1-81ED-E3D3-A33F9EF931DC}"/>
              </a:ext>
            </a:extLst>
          </p:cNvPr>
          <p:cNvSpPr txBox="1"/>
          <p:nvPr/>
        </p:nvSpPr>
        <p:spPr>
          <a:xfrm>
            <a:off x="11801390" y="6651660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Análisis de datos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8AB18C9-7B33-5C44-8C5E-36D4ADA59445}"/>
              </a:ext>
            </a:extLst>
          </p:cNvPr>
          <p:cNvSpPr txBox="1"/>
          <p:nvPr/>
        </p:nvSpPr>
        <p:spPr>
          <a:xfrm>
            <a:off x="11801390" y="7780609"/>
            <a:ext cx="933722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sz="3600" dirty="0" err="1"/>
              <a:t>Lorem</a:t>
            </a:r>
            <a:r>
              <a:rPr lang="es-ES" sz="3600" dirty="0"/>
              <a:t> </a:t>
            </a:r>
            <a:r>
              <a:rPr lang="es-ES" sz="3600" dirty="0" err="1"/>
              <a:t>ipsum</a:t>
            </a:r>
            <a:r>
              <a:rPr lang="es-ES" sz="3600" dirty="0"/>
              <a:t> dolor </a:t>
            </a:r>
            <a:r>
              <a:rPr lang="es-ES" sz="3600" dirty="0" err="1"/>
              <a:t>sit</a:t>
            </a:r>
            <a:r>
              <a:rPr lang="es-ES" sz="3600" dirty="0"/>
              <a:t> </a:t>
            </a:r>
            <a:r>
              <a:rPr lang="es-ES" sz="3600" dirty="0" err="1"/>
              <a:t>amet</a:t>
            </a:r>
            <a:r>
              <a:rPr lang="es-ES" sz="3600" dirty="0"/>
              <a:t>, </a:t>
            </a:r>
            <a:r>
              <a:rPr lang="es-ES" sz="3600" dirty="0" err="1"/>
              <a:t>consectetur</a:t>
            </a:r>
            <a:r>
              <a:rPr lang="es-ES" sz="3600" dirty="0"/>
              <a:t> </a:t>
            </a:r>
            <a:r>
              <a:rPr lang="es-ES" sz="3600" dirty="0" err="1"/>
              <a:t>adipiscing</a:t>
            </a:r>
            <a:r>
              <a:rPr lang="es-ES" sz="3600" dirty="0"/>
              <a:t> </a:t>
            </a:r>
            <a:r>
              <a:rPr lang="es-ES" sz="3600" dirty="0" err="1"/>
              <a:t>elit</a:t>
            </a:r>
            <a:r>
              <a:rPr lang="es-ES" sz="3600" dirty="0"/>
              <a:t>, sed do </a:t>
            </a:r>
            <a:r>
              <a:rPr lang="es-ES" sz="3600" dirty="0" err="1"/>
              <a:t>eiusmod</a:t>
            </a:r>
            <a:r>
              <a:rPr lang="es-ES" sz="3600" dirty="0"/>
              <a:t> </a:t>
            </a:r>
            <a:r>
              <a:rPr lang="es-ES" sz="3600" dirty="0" err="1"/>
              <a:t>tempor</a:t>
            </a:r>
            <a:r>
              <a:rPr lang="es-ES" sz="3600" dirty="0"/>
              <a:t> </a:t>
            </a:r>
            <a:r>
              <a:rPr lang="es-ES" sz="3600" dirty="0" err="1"/>
              <a:t>incididunt</a:t>
            </a:r>
            <a:r>
              <a:rPr lang="es-ES" sz="3600" dirty="0"/>
              <a:t> ut labore et </a:t>
            </a:r>
            <a:r>
              <a:rPr lang="es-ES" sz="3600" dirty="0" err="1"/>
              <a:t>dolore</a:t>
            </a:r>
            <a:r>
              <a:rPr lang="es-ES" sz="3600" dirty="0"/>
              <a:t> magna </a:t>
            </a:r>
            <a:r>
              <a:rPr lang="es-ES" sz="3600" dirty="0" err="1"/>
              <a:t>aliqua</a:t>
            </a:r>
            <a:r>
              <a:rPr lang="es-ES" sz="3600" dirty="0"/>
              <a:t>. Ut </a:t>
            </a:r>
            <a:r>
              <a:rPr lang="es-ES" sz="3600" dirty="0" err="1"/>
              <a:t>enim</a:t>
            </a:r>
            <a:r>
              <a:rPr lang="es-ES" sz="3600" dirty="0"/>
              <a:t> ad </a:t>
            </a:r>
            <a:r>
              <a:rPr lang="es-ES" sz="3600" dirty="0" err="1"/>
              <a:t>minim</a:t>
            </a:r>
            <a:r>
              <a:rPr lang="es-ES" sz="3600" dirty="0"/>
              <a:t> </a:t>
            </a:r>
            <a:r>
              <a:rPr lang="es-ES" sz="3600" dirty="0" err="1"/>
              <a:t>veniam</a:t>
            </a:r>
            <a:r>
              <a:rPr lang="es-ES" sz="3600" dirty="0"/>
              <a:t>, quis </a:t>
            </a:r>
            <a:r>
              <a:rPr lang="es-ES" sz="3600" dirty="0" err="1"/>
              <a:t>nostrud</a:t>
            </a:r>
            <a:r>
              <a:rPr lang="es-ES" sz="3600" dirty="0"/>
              <a:t> </a:t>
            </a:r>
            <a:r>
              <a:rPr lang="es-ES" sz="3600" dirty="0" err="1"/>
              <a:t>exercitation</a:t>
            </a:r>
            <a:r>
              <a:rPr lang="es-ES" sz="3600" dirty="0"/>
              <a:t> </a:t>
            </a:r>
            <a:r>
              <a:rPr lang="es-ES" sz="3600" dirty="0" err="1"/>
              <a:t>ullamco</a:t>
            </a:r>
            <a:r>
              <a:rPr lang="es-ES" sz="3600" dirty="0"/>
              <a:t> </a:t>
            </a:r>
            <a:r>
              <a:rPr lang="es-ES" sz="3600" dirty="0" err="1"/>
              <a:t>laboris</a:t>
            </a:r>
            <a:r>
              <a:rPr lang="es-ES" sz="3600" dirty="0"/>
              <a:t> </a:t>
            </a:r>
            <a:r>
              <a:rPr lang="es-ES" sz="3600" dirty="0" err="1"/>
              <a:t>nisi</a:t>
            </a:r>
            <a:r>
              <a:rPr lang="es-ES" sz="3600" dirty="0"/>
              <a:t> ut </a:t>
            </a:r>
            <a:r>
              <a:rPr lang="es-ES" sz="3600" dirty="0" err="1"/>
              <a:t>aliquip</a:t>
            </a:r>
            <a:r>
              <a:rPr lang="es-ES" sz="3600" dirty="0"/>
              <a:t> ex </a:t>
            </a:r>
            <a:r>
              <a:rPr lang="es-ES" sz="3600" dirty="0" err="1"/>
              <a:t>ea</a:t>
            </a:r>
            <a:r>
              <a:rPr lang="es-ES" sz="3600" dirty="0"/>
              <a:t> commodo </a:t>
            </a:r>
            <a:r>
              <a:rPr lang="es-ES" sz="3600" dirty="0" err="1"/>
              <a:t>consequat</a:t>
            </a:r>
            <a:r>
              <a:rPr lang="es-ES" sz="3600" dirty="0"/>
              <a:t>.</a:t>
            </a:r>
          </a:p>
          <a:p>
            <a:pPr algn="just">
              <a:spcAft>
                <a:spcPts val="1800"/>
              </a:spcAft>
            </a:pPr>
            <a:r>
              <a:rPr lang="es-ES" b="1" dirty="0"/>
              <a:t>MÉTODO 1</a:t>
            </a:r>
          </a:p>
          <a:p>
            <a:pPr algn="just">
              <a:spcAft>
                <a:spcPts val="1800"/>
              </a:spcAft>
            </a:pPr>
            <a:r>
              <a:rPr lang="es-ES" sz="3600" dirty="0" err="1"/>
              <a:t>Duis</a:t>
            </a:r>
            <a:r>
              <a:rPr lang="es-ES" sz="3600" dirty="0"/>
              <a:t> </a:t>
            </a:r>
            <a:r>
              <a:rPr lang="es-ES" sz="3600" dirty="0" err="1"/>
              <a:t>aute</a:t>
            </a:r>
            <a:r>
              <a:rPr lang="es-ES" sz="3600" dirty="0"/>
              <a:t> </a:t>
            </a:r>
            <a:r>
              <a:rPr lang="es-ES" sz="3600" dirty="0" err="1"/>
              <a:t>irure</a:t>
            </a:r>
            <a:r>
              <a:rPr lang="es-ES" sz="3600" dirty="0"/>
              <a:t> dolor in </a:t>
            </a:r>
            <a:r>
              <a:rPr lang="es-ES" sz="3600" dirty="0" err="1"/>
              <a:t>reprehenderit</a:t>
            </a:r>
            <a:r>
              <a:rPr lang="es-ES" sz="3600" dirty="0"/>
              <a:t> in </a:t>
            </a:r>
            <a:r>
              <a:rPr lang="es-ES" sz="3600" dirty="0" err="1"/>
              <a:t>voluptate</a:t>
            </a:r>
            <a:r>
              <a:rPr lang="es-ES" sz="3600" dirty="0"/>
              <a:t> </a:t>
            </a:r>
            <a:r>
              <a:rPr lang="es-ES" sz="3600" dirty="0" err="1"/>
              <a:t>velit</a:t>
            </a:r>
            <a:r>
              <a:rPr lang="es-ES" sz="3600" dirty="0"/>
              <a:t> </a:t>
            </a:r>
            <a:r>
              <a:rPr lang="es-ES" sz="3600" dirty="0" err="1"/>
              <a:t>esse</a:t>
            </a:r>
            <a:r>
              <a:rPr lang="es-ES" sz="3600" dirty="0"/>
              <a:t> </a:t>
            </a:r>
            <a:r>
              <a:rPr lang="es-ES" sz="3600" dirty="0" err="1"/>
              <a:t>cillum</a:t>
            </a:r>
            <a:r>
              <a:rPr lang="es-ES" sz="3600" dirty="0"/>
              <a:t> </a:t>
            </a:r>
            <a:r>
              <a:rPr lang="es-ES" sz="3600" dirty="0" err="1"/>
              <a:t>dolore</a:t>
            </a:r>
            <a:r>
              <a:rPr lang="es-ES" sz="3600" dirty="0"/>
              <a:t> </a:t>
            </a:r>
            <a:r>
              <a:rPr lang="es-ES" sz="3600" dirty="0" err="1"/>
              <a:t>eu</a:t>
            </a:r>
            <a:r>
              <a:rPr lang="es-ES" sz="3600" dirty="0"/>
              <a:t> </a:t>
            </a:r>
            <a:r>
              <a:rPr lang="es-ES" sz="3600" dirty="0" err="1"/>
              <a:t>fugiat</a:t>
            </a:r>
            <a:r>
              <a:rPr lang="es-ES" sz="3600" dirty="0"/>
              <a:t> </a:t>
            </a:r>
            <a:r>
              <a:rPr lang="es-ES" sz="3600" dirty="0" err="1"/>
              <a:t>nulla</a:t>
            </a:r>
            <a:r>
              <a:rPr lang="es-ES" sz="3600" dirty="0"/>
              <a:t> </a:t>
            </a:r>
            <a:r>
              <a:rPr lang="es-ES" sz="3600" dirty="0" err="1"/>
              <a:t>pariatur</a:t>
            </a:r>
            <a:r>
              <a:rPr lang="es-ES" sz="3600" dirty="0"/>
              <a:t>. </a:t>
            </a:r>
            <a:endParaRPr lang="en-US" sz="3600" dirty="0">
              <a:latin typeface="Gill Sans Light"/>
              <a:cs typeface="Gill Sans Light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0A2ABFE-C4A1-98A0-5B9D-27705904981C}"/>
              </a:ext>
            </a:extLst>
          </p:cNvPr>
          <p:cNvSpPr txBox="1"/>
          <p:nvPr/>
        </p:nvSpPr>
        <p:spPr>
          <a:xfrm>
            <a:off x="895350" y="15924595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Metodología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724F3C1-F246-DB2E-319C-60970067AB46}"/>
              </a:ext>
            </a:extLst>
          </p:cNvPr>
          <p:cNvSpPr txBox="1"/>
          <p:nvPr/>
        </p:nvSpPr>
        <p:spPr>
          <a:xfrm>
            <a:off x="895350" y="17053544"/>
            <a:ext cx="933722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sz="3600" dirty="0" err="1"/>
              <a:t>Lorem</a:t>
            </a:r>
            <a:r>
              <a:rPr lang="es-ES" sz="3600" dirty="0"/>
              <a:t> </a:t>
            </a:r>
            <a:r>
              <a:rPr lang="es-ES" sz="3600" dirty="0" err="1"/>
              <a:t>ipsum</a:t>
            </a:r>
            <a:r>
              <a:rPr lang="es-ES" sz="3600" dirty="0"/>
              <a:t> dolor </a:t>
            </a:r>
            <a:r>
              <a:rPr lang="es-ES" sz="3600" dirty="0" err="1"/>
              <a:t>sit</a:t>
            </a:r>
            <a:r>
              <a:rPr lang="es-ES" sz="3600" dirty="0"/>
              <a:t> </a:t>
            </a:r>
            <a:r>
              <a:rPr lang="es-ES" sz="3600" dirty="0" err="1"/>
              <a:t>amet</a:t>
            </a:r>
            <a:r>
              <a:rPr lang="es-ES" sz="3600" dirty="0"/>
              <a:t>, </a:t>
            </a:r>
            <a:r>
              <a:rPr lang="es-ES" sz="3600" dirty="0" err="1"/>
              <a:t>consectetur</a:t>
            </a:r>
            <a:r>
              <a:rPr lang="es-ES" sz="3600" dirty="0"/>
              <a:t> </a:t>
            </a:r>
            <a:r>
              <a:rPr lang="es-ES" sz="3600" dirty="0" err="1"/>
              <a:t>adipiscing</a:t>
            </a:r>
            <a:r>
              <a:rPr lang="es-ES" sz="3600" dirty="0"/>
              <a:t> </a:t>
            </a:r>
            <a:r>
              <a:rPr lang="es-ES" sz="3600" dirty="0" err="1"/>
              <a:t>elit</a:t>
            </a:r>
            <a:r>
              <a:rPr lang="es-ES" sz="3600" dirty="0"/>
              <a:t>, sed do </a:t>
            </a:r>
            <a:r>
              <a:rPr lang="es-ES" sz="3600" dirty="0" err="1"/>
              <a:t>eiusmod</a:t>
            </a:r>
            <a:r>
              <a:rPr lang="es-ES" sz="3600" dirty="0"/>
              <a:t> </a:t>
            </a:r>
            <a:r>
              <a:rPr lang="es-ES" sz="3600" dirty="0" err="1"/>
              <a:t>tempor</a:t>
            </a:r>
            <a:r>
              <a:rPr lang="es-ES" sz="3600" dirty="0"/>
              <a:t> </a:t>
            </a:r>
            <a:r>
              <a:rPr lang="es-ES" sz="3600" dirty="0" err="1"/>
              <a:t>incididunt</a:t>
            </a:r>
            <a:r>
              <a:rPr lang="es-ES" sz="3600" dirty="0"/>
              <a:t> ut labore et </a:t>
            </a:r>
            <a:r>
              <a:rPr lang="es-ES" sz="3600" dirty="0" err="1"/>
              <a:t>dolore</a:t>
            </a:r>
            <a:r>
              <a:rPr lang="es-ES" sz="3600" dirty="0"/>
              <a:t> magna </a:t>
            </a:r>
            <a:r>
              <a:rPr lang="es-ES" sz="3600" dirty="0" err="1"/>
              <a:t>aliqua</a:t>
            </a:r>
            <a:r>
              <a:rPr lang="es-ES" sz="3600" dirty="0"/>
              <a:t>. Ut </a:t>
            </a:r>
            <a:r>
              <a:rPr lang="es-ES" sz="3600" dirty="0" err="1"/>
              <a:t>enim</a:t>
            </a:r>
            <a:r>
              <a:rPr lang="es-ES" sz="3600" dirty="0"/>
              <a:t> ad </a:t>
            </a:r>
            <a:r>
              <a:rPr lang="es-ES" sz="3600" dirty="0" err="1"/>
              <a:t>minim</a:t>
            </a:r>
            <a:r>
              <a:rPr lang="es-ES" sz="3600" dirty="0"/>
              <a:t> </a:t>
            </a:r>
            <a:r>
              <a:rPr lang="es-ES" sz="3600" dirty="0" err="1"/>
              <a:t>veniam</a:t>
            </a:r>
            <a:r>
              <a:rPr lang="es-ES" sz="3600" dirty="0"/>
              <a:t>, quis </a:t>
            </a:r>
            <a:r>
              <a:rPr lang="es-ES" sz="3600" dirty="0" err="1"/>
              <a:t>nostrud</a:t>
            </a:r>
            <a:r>
              <a:rPr lang="es-ES" sz="3600" dirty="0"/>
              <a:t> </a:t>
            </a:r>
            <a:r>
              <a:rPr lang="es-ES" sz="3600" dirty="0" err="1"/>
              <a:t>exercitation</a:t>
            </a:r>
            <a:r>
              <a:rPr lang="es-ES" sz="3600" dirty="0"/>
              <a:t> </a:t>
            </a:r>
            <a:r>
              <a:rPr lang="es-ES" sz="3600" dirty="0" err="1"/>
              <a:t>ullamco</a:t>
            </a:r>
            <a:r>
              <a:rPr lang="es-ES" sz="3600" dirty="0"/>
              <a:t> </a:t>
            </a:r>
            <a:r>
              <a:rPr lang="es-ES" sz="3600" dirty="0" err="1"/>
              <a:t>laboris</a:t>
            </a:r>
            <a:r>
              <a:rPr lang="es-ES" sz="3600" dirty="0"/>
              <a:t> </a:t>
            </a:r>
            <a:r>
              <a:rPr lang="es-ES" sz="3600" dirty="0" err="1"/>
              <a:t>nisi</a:t>
            </a:r>
            <a:r>
              <a:rPr lang="es-ES" sz="3600" dirty="0"/>
              <a:t> ut </a:t>
            </a:r>
            <a:r>
              <a:rPr lang="es-ES" sz="3600" dirty="0" err="1"/>
              <a:t>aliquip</a:t>
            </a:r>
            <a:r>
              <a:rPr lang="es-ES" sz="3600" dirty="0"/>
              <a:t> ex </a:t>
            </a:r>
            <a:r>
              <a:rPr lang="es-ES" sz="3600" dirty="0" err="1"/>
              <a:t>ea</a:t>
            </a:r>
            <a:r>
              <a:rPr lang="es-ES" sz="3600" dirty="0"/>
              <a:t> commodo </a:t>
            </a:r>
            <a:r>
              <a:rPr lang="es-ES" sz="3600" dirty="0" err="1"/>
              <a:t>consequat</a:t>
            </a:r>
            <a:r>
              <a:rPr lang="es-ES" sz="3600" dirty="0"/>
              <a:t>. </a:t>
            </a:r>
          </a:p>
          <a:p>
            <a:pPr marL="571500" indent="-571500" algn="just">
              <a:spcAft>
                <a:spcPts val="1800"/>
              </a:spcAft>
              <a:buClr>
                <a:srgbClr val="2F62AC"/>
              </a:buClr>
              <a:buFont typeface="Courier New" panose="02070309020205020404" pitchFamily="49" charset="0"/>
              <a:buChar char="o"/>
            </a:pPr>
            <a:r>
              <a:rPr lang="es-ES" sz="3600" dirty="0" err="1"/>
              <a:t>Duis</a:t>
            </a:r>
            <a:r>
              <a:rPr lang="es-ES" sz="3600" dirty="0"/>
              <a:t> </a:t>
            </a:r>
            <a:r>
              <a:rPr lang="es-ES" sz="3600" dirty="0" err="1"/>
              <a:t>aute</a:t>
            </a:r>
            <a:r>
              <a:rPr lang="es-ES" sz="3600" dirty="0"/>
              <a:t> </a:t>
            </a:r>
            <a:r>
              <a:rPr lang="es-ES" sz="3600" dirty="0" err="1"/>
              <a:t>irure</a:t>
            </a:r>
            <a:r>
              <a:rPr lang="es-ES" sz="3600" dirty="0"/>
              <a:t> dolor in </a:t>
            </a:r>
            <a:r>
              <a:rPr lang="es-ES" sz="3600" dirty="0" err="1"/>
              <a:t>reprehenderit</a:t>
            </a:r>
            <a:r>
              <a:rPr lang="es-ES" sz="3600" dirty="0"/>
              <a:t> in </a:t>
            </a:r>
            <a:r>
              <a:rPr lang="es-ES" sz="3600" dirty="0" err="1"/>
              <a:t>voluptate</a:t>
            </a:r>
            <a:r>
              <a:rPr lang="es-ES" sz="3600" dirty="0"/>
              <a:t> </a:t>
            </a:r>
            <a:r>
              <a:rPr lang="es-ES" sz="3600" dirty="0" err="1"/>
              <a:t>velit</a:t>
            </a:r>
            <a:r>
              <a:rPr lang="es-ES" sz="3600" dirty="0"/>
              <a:t> </a:t>
            </a:r>
            <a:r>
              <a:rPr lang="es-ES" sz="3600" dirty="0" err="1"/>
              <a:t>esse</a:t>
            </a:r>
            <a:r>
              <a:rPr lang="es-ES" sz="3600" dirty="0"/>
              <a:t> </a:t>
            </a:r>
            <a:r>
              <a:rPr lang="es-ES" sz="3600" dirty="0" err="1"/>
              <a:t>cillum</a:t>
            </a:r>
            <a:r>
              <a:rPr lang="es-ES" sz="3600" dirty="0"/>
              <a:t> </a:t>
            </a:r>
            <a:r>
              <a:rPr lang="es-ES" sz="3600" dirty="0" err="1"/>
              <a:t>dolore</a:t>
            </a:r>
            <a:r>
              <a:rPr lang="es-ES" sz="3600" dirty="0"/>
              <a:t> </a:t>
            </a:r>
            <a:r>
              <a:rPr lang="es-ES" sz="3600" dirty="0" err="1"/>
              <a:t>eu</a:t>
            </a:r>
            <a:r>
              <a:rPr lang="es-ES" sz="3600" dirty="0"/>
              <a:t> </a:t>
            </a:r>
            <a:r>
              <a:rPr lang="es-ES" sz="3600" dirty="0" err="1"/>
              <a:t>fugiat</a:t>
            </a:r>
            <a:r>
              <a:rPr lang="es-ES" sz="3600" dirty="0"/>
              <a:t> </a:t>
            </a:r>
            <a:r>
              <a:rPr lang="es-ES" sz="3600" dirty="0" err="1"/>
              <a:t>nulla</a:t>
            </a:r>
            <a:r>
              <a:rPr lang="es-ES" sz="3600" dirty="0"/>
              <a:t> </a:t>
            </a:r>
            <a:r>
              <a:rPr lang="es-ES" sz="3600" dirty="0" err="1"/>
              <a:t>pariatur</a:t>
            </a:r>
            <a:r>
              <a:rPr lang="es-ES" sz="3600" dirty="0"/>
              <a:t>. </a:t>
            </a:r>
          </a:p>
          <a:p>
            <a:pPr marL="571500" indent="-571500" algn="just">
              <a:spcAft>
                <a:spcPts val="1800"/>
              </a:spcAft>
              <a:buClr>
                <a:srgbClr val="2F62AC"/>
              </a:buClr>
              <a:buFont typeface="Courier New" panose="02070309020205020404" pitchFamily="49" charset="0"/>
              <a:buChar char="o"/>
            </a:pPr>
            <a:r>
              <a:rPr lang="es-ES" sz="3600" dirty="0" err="1"/>
              <a:t>Excepteur</a:t>
            </a:r>
            <a:r>
              <a:rPr lang="es-ES" sz="3600" dirty="0"/>
              <a:t> </a:t>
            </a:r>
            <a:r>
              <a:rPr lang="es-ES" sz="3600" dirty="0" err="1"/>
              <a:t>sint</a:t>
            </a:r>
            <a:r>
              <a:rPr lang="es-ES" sz="3600" dirty="0"/>
              <a:t> </a:t>
            </a:r>
            <a:r>
              <a:rPr lang="es-ES" sz="3600" dirty="0" err="1"/>
              <a:t>occaecat</a:t>
            </a:r>
            <a:r>
              <a:rPr lang="es-ES" sz="3600" dirty="0"/>
              <a:t> </a:t>
            </a:r>
            <a:r>
              <a:rPr lang="es-ES" sz="3600" dirty="0" err="1"/>
              <a:t>cupidatat</a:t>
            </a:r>
            <a:r>
              <a:rPr lang="es-ES" sz="3600" dirty="0"/>
              <a:t> non </a:t>
            </a:r>
            <a:r>
              <a:rPr lang="es-ES" sz="3600" dirty="0" err="1"/>
              <a:t>proident</a:t>
            </a:r>
            <a:r>
              <a:rPr lang="es-ES" sz="3600" dirty="0"/>
              <a:t>, sunt in culpa qui </a:t>
            </a:r>
            <a:r>
              <a:rPr lang="es-ES" sz="3600" dirty="0" err="1"/>
              <a:t>officia</a:t>
            </a:r>
            <a:r>
              <a:rPr lang="es-ES" sz="3600" dirty="0"/>
              <a:t> </a:t>
            </a:r>
            <a:r>
              <a:rPr lang="es-ES" sz="3600" dirty="0" err="1"/>
              <a:t>deserunt</a:t>
            </a:r>
            <a:r>
              <a:rPr lang="es-ES" sz="3600" dirty="0"/>
              <a:t> </a:t>
            </a:r>
            <a:r>
              <a:rPr lang="es-ES" sz="3600" dirty="0" err="1"/>
              <a:t>mollit</a:t>
            </a:r>
            <a:r>
              <a:rPr lang="es-ES" sz="3600" dirty="0"/>
              <a:t> </a:t>
            </a:r>
            <a:r>
              <a:rPr lang="es-ES" sz="3600" dirty="0" err="1"/>
              <a:t>anim</a:t>
            </a:r>
            <a:r>
              <a:rPr lang="es-ES" sz="3600" dirty="0"/>
              <a:t> id </a:t>
            </a:r>
            <a:r>
              <a:rPr lang="es-ES" sz="3600" dirty="0" err="1"/>
              <a:t>est</a:t>
            </a:r>
            <a:r>
              <a:rPr lang="es-ES" sz="3600" dirty="0"/>
              <a:t> </a:t>
            </a:r>
            <a:r>
              <a:rPr lang="es-ES" sz="3600" dirty="0" err="1"/>
              <a:t>laborum</a:t>
            </a:r>
            <a:endParaRPr lang="en-US" sz="3600" dirty="0">
              <a:latin typeface="Gill Sans Light"/>
              <a:cs typeface="Gill Sans Light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4B4ECE48-A400-63FE-E5C6-2DEF0D5F5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49" y="24244611"/>
            <a:ext cx="9337222" cy="772129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A5099D9E-CA36-E3A6-3B82-30A2F1A55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7" y="33639628"/>
            <a:ext cx="9481244" cy="7283541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B0D59CC0-96B7-E53C-60DF-77D0E6005934}"/>
              </a:ext>
            </a:extLst>
          </p:cNvPr>
          <p:cNvSpPr txBox="1"/>
          <p:nvPr/>
        </p:nvSpPr>
        <p:spPr>
          <a:xfrm>
            <a:off x="1352550" y="31965901"/>
            <a:ext cx="84391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 err="1"/>
              <a:t>Lorem</a:t>
            </a:r>
            <a:r>
              <a:rPr lang="es-ES" sz="2800" i="1" dirty="0"/>
              <a:t> </a:t>
            </a:r>
            <a:r>
              <a:rPr lang="es-ES" sz="2800" i="1" dirty="0" err="1"/>
              <a:t>ipsum</a:t>
            </a:r>
            <a:r>
              <a:rPr lang="es-ES" sz="2800" i="1" dirty="0"/>
              <a:t> dolor </a:t>
            </a:r>
            <a:r>
              <a:rPr lang="es-ES" sz="2800" i="1" dirty="0" err="1"/>
              <a:t>sit</a:t>
            </a:r>
            <a:r>
              <a:rPr lang="es-ES" sz="2800" i="1" dirty="0"/>
              <a:t> </a:t>
            </a:r>
            <a:r>
              <a:rPr lang="es-ES" sz="2800" i="1" dirty="0" err="1"/>
              <a:t>amet</a:t>
            </a:r>
            <a:r>
              <a:rPr lang="es-ES" sz="2800" i="1" dirty="0"/>
              <a:t>, </a:t>
            </a:r>
            <a:r>
              <a:rPr lang="es-ES" sz="2800" i="1" dirty="0" err="1"/>
              <a:t>consectetur</a:t>
            </a:r>
            <a:r>
              <a:rPr lang="es-ES" sz="2800" i="1" dirty="0"/>
              <a:t> </a:t>
            </a:r>
            <a:r>
              <a:rPr lang="es-ES" sz="2800" i="1" dirty="0" err="1"/>
              <a:t>adipiscing</a:t>
            </a:r>
            <a:r>
              <a:rPr lang="es-ES" sz="2800" i="1" dirty="0"/>
              <a:t> </a:t>
            </a:r>
            <a:r>
              <a:rPr lang="es-ES" sz="2800" i="1" dirty="0" err="1"/>
              <a:t>elit</a:t>
            </a:r>
            <a:r>
              <a:rPr lang="es-ES" sz="2800" i="1" dirty="0"/>
              <a:t>, sed do </a:t>
            </a:r>
            <a:r>
              <a:rPr lang="es-ES" sz="2800" i="1" dirty="0" err="1"/>
              <a:t>eiusmod</a:t>
            </a:r>
            <a:r>
              <a:rPr lang="es-ES" sz="2800" i="1" dirty="0"/>
              <a:t> </a:t>
            </a:r>
            <a:r>
              <a:rPr lang="es-ES" sz="2800" i="1" dirty="0" err="1"/>
              <a:t>tempor</a:t>
            </a:r>
            <a:r>
              <a:rPr lang="es-ES" sz="2800" i="1" dirty="0"/>
              <a:t> </a:t>
            </a:r>
            <a:r>
              <a:rPr lang="es-ES" sz="2800" i="1" dirty="0" err="1"/>
              <a:t>incididunt</a:t>
            </a:r>
            <a:r>
              <a:rPr lang="es-ES" sz="2800" i="1" dirty="0"/>
              <a:t> ut labore et </a:t>
            </a:r>
            <a:r>
              <a:rPr lang="es-ES" sz="2800" i="1" dirty="0" err="1"/>
              <a:t>dolore</a:t>
            </a:r>
            <a:r>
              <a:rPr lang="es-ES" sz="2800" i="1" dirty="0"/>
              <a:t> magna </a:t>
            </a:r>
            <a:r>
              <a:rPr lang="es-ES" sz="2800" i="1" dirty="0" err="1"/>
              <a:t>aliqua</a:t>
            </a:r>
            <a:r>
              <a:rPr lang="es-ES" sz="2800" i="1" dirty="0"/>
              <a:t>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CE2F69F-7C8E-D741-5C9A-A610E1DEE9B1}"/>
              </a:ext>
            </a:extLst>
          </p:cNvPr>
          <p:cNvSpPr txBox="1"/>
          <p:nvPr/>
        </p:nvSpPr>
        <p:spPr>
          <a:xfrm>
            <a:off x="1504949" y="40871166"/>
            <a:ext cx="84391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 err="1"/>
              <a:t>Lorem</a:t>
            </a:r>
            <a:r>
              <a:rPr lang="es-ES" sz="2800" i="1" dirty="0"/>
              <a:t> </a:t>
            </a:r>
            <a:r>
              <a:rPr lang="es-ES" sz="2800" i="1" dirty="0" err="1"/>
              <a:t>ipsum</a:t>
            </a:r>
            <a:r>
              <a:rPr lang="es-ES" sz="2800" i="1" dirty="0"/>
              <a:t> dolor </a:t>
            </a:r>
            <a:r>
              <a:rPr lang="es-ES" sz="2800" i="1" dirty="0" err="1"/>
              <a:t>sit</a:t>
            </a:r>
            <a:r>
              <a:rPr lang="es-ES" sz="2800" i="1" dirty="0"/>
              <a:t> </a:t>
            </a:r>
            <a:r>
              <a:rPr lang="es-ES" sz="2800" i="1" dirty="0" err="1"/>
              <a:t>amet</a:t>
            </a:r>
            <a:r>
              <a:rPr lang="es-ES" sz="2800" i="1" dirty="0"/>
              <a:t>, </a:t>
            </a:r>
            <a:r>
              <a:rPr lang="es-ES" sz="2800" i="1" dirty="0" err="1"/>
              <a:t>consectetur</a:t>
            </a:r>
            <a:r>
              <a:rPr lang="es-ES" sz="2800" i="1" dirty="0"/>
              <a:t> </a:t>
            </a:r>
            <a:r>
              <a:rPr lang="es-ES" sz="2800" i="1" dirty="0" err="1"/>
              <a:t>adipiscing</a:t>
            </a:r>
            <a:r>
              <a:rPr lang="es-ES" sz="2800" i="1" dirty="0"/>
              <a:t> </a:t>
            </a:r>
            <a:r>
              <a:rPr lang="es-ES" sz="2800" i="1" dirty="0" err="1"/>
              <a:t>elit</a:t>
            </a:r>
            <a:r>
              <a:rPr lang="es-ES" sz="2800" i="1" dirty="0"/>
              <a:t>, sed do </a:t>
            </a:r>
            <a:r>
              <a:rPr lang="es-ES" sz="2800" i="1" dirty="0" err="1"/>
              <a:t>eiusmod</a:t>
            </a:r>
            <a:r>
              <a:rPr lang="es-ES" sz="2800" i="1" dirty="0"/>
              <a:t> </a:t>
            </a:r>
            <a:r>
              <a:rPr lang="es-ES" sz="2800" i="1" dirty="0" err="1"/>
              <a:t>tempor</a:t>
            </a:r>
            <a:r>
              <a:rPr lang="es-ES" sz="2800" i="1" dirty="0"/>
              <a:t> </a:t>
            </a:r>
            <a:r>
              <a:rPr lang="es-ES" sz="2800" i="1" dirty="0" err="1"/>
              <a:t>incididunt</a:t>
            </a:r>
            <a:r>
              <a:rPr lang="es-ES" sz="2800" i="1" dirty="0"/>
              <a:t> ut labore et </a:t>
            </a:r>
            <a:r>
              <a:rPr lang="es-ES" sz="2800" i="1" dirty="0" err="1"/>
              <a:t>dolore</a:t>
            </a:r>
            <a:r>
              <a:rPr lang="es-ES" sz="2800" i="1" dirty="0"/>
              <a:t> magna </a:t>
            </a:r>
            <a:r>
              <a:rPr lang="es-ES" sz="2800" i="1" dirty="0" err="1"/>
              <a:t>aliqua</a:t>
            </a:r>
            <a:r>
              <a:rPr lang="es-ES" sz="2800" i="1" dirty="0"/>
              <a:t>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12F7C7B-F790-4341-0A2E-E5FE349594F3}"/>
              </a:ext>
            </a:extLst>
          </p:cNvPr>
          <p:cNvSpPr txBox="1"/>
          <p:nvPr/>
        </p:nvSpPr>
        <p:spPr>
          <a:xfrm>
            <a:off x="1047749" y="6651660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Introducción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EA8AB5E-6ED1-A7B4-6B64-5EEA0C2833D1}"/>
              </a:ext>
            </a:extLst>
          </p:cNvPr>
          <p:cNvSpPr txBox="1"/>
          <p:nvPr/>
        </p:nvSpPr>
        <p:spPr>
          <a:xfrm>
            <a:off x="1047749" y="7780609"/>
            <a:ext cx="9337221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" dirty="0"/>
              <a:t>Aquí va la introducción del trabajo realizado. </a:t>
            </a:r>
          </a:p>
          <a:p>
            <a:pPr>
              <a:spcAft>
                <a:spcPts val="1800"/>
              </a:spcAft>
            </a:pPr>
            <a:r>
              <a:rPr lang="es-ES" dirty="0"/>
              <a:t>Recuerda no poner demasiado texto  ni párrafos muy grandes, y acompaña de gráficas cuando sea posible.</a:t>
            </a:r>
          </a:p>
          <a:p>
            <a:pPr>
              <a:spcAft>
                <a:spcPts val="1800"/>
              </a:spcAft>
            </a:pPr>
            <a:r>
              <a:rPr lang="es-ES" dirty="0"/>
              <a:t>El diseño de las secciones de esta plantilla es orientativo. Adáptalo como necesites a tu trabajo.</a:t>
            </a:r>
          </a:p>
          <a:p>
            <a:pPr>
              <a:spcAft>
                <a:spcPts val="1800"/>
              </a:spcAft>
            </a:pPr>
            <a:r>
              <a:rPr lang="es-ES" sz="3600" dirty="0"/>
              <a:t>Utiliza las </a:t>
            </a:r>
            <a:r>
              <a:rPr lang="es-ES" sz="3600" b="1" dirty="0"/>
              <a:t>negritas</a:t>
            </a:r>
            <a:r>
              <a:rPr lang="es-ES" sz="3600" dirty="0"/>
              <a:t> y/o los </a:t>
            </a:r>
            <a:r>
              <a:rPr lang="es-ES" sz="3600" b="1" dirty="0">
                <a:solidFill>
                  <a:srgbClr val="4376C0"/>
                </a:solidFill>
              </a:rPr>
              <a:t>colores</a:t>
            </a:r>
            <a:r>
              <a:rPr lang="es-ES" sz="3600" dirty="0"/>
              <a:t> para hacer hincapié en aquello que consideres más relevante, como los objetivos del trabajo o las conclusiones obtenidas.</a:t>
            </a:r>
            <a:endParaRPr lang="es-ES" dirty="0"/>
          </a:p>
        </p:txBody>
      </p:sp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548FBE24-D319-461A-5BC9-F0836F98BF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095318"/>
              </p:ext>
            </p:extLst>
          </p:nvPr>
        </p:nvGraphicFramePr>
        <p:xfrm>
          <a:off x="11420885" y="13750064"/>
          <a:ext cx="7402286" cy="514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FA0A7EE6-F0DE-BD97-C9D0-1A0607CF7413}"/>
              </a:ext>
            </a:extLst>
          </p:cNvPr>
          <p:cNvCxnSpPr/>
          <p:nvPr/>
        </p:nvCxnSpPr>
        <p:spPr>
          <a:xfrm>
            <a:off x="16268700" y="14973300"/>
            <a:ext cx="1466850" cy="0"/>
          </a:xfrm>
          <a:prstGeom prst="straightConnector1">
            <a:avLst/>
          </a:prstGeom>
          <a:ln>
            <a:solidFill>
              <a:srgbClr val="4376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4123747-94E7-B85E-6EA4-0819DD41222A}"/>
              </a:ext>
            </a:extLst>
          </p:cNvPr>
          <p:cNvSpPr txBox="1"/>
          <p:nvPr/>
        </p:nvSpPr>
        <p:spPr>
          <a:xfrm>
            <a:off x="18154650" y="14973300"/>
            <a:ext cx="2983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Algo que quiero destacar de este gráfico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E227656F-5CE1-6923-1C2C-811865DFD5EA}"/>
              </a:ext>
            </a:extLst>
          </p:cNvPr>
          <p:cNvCxnSpPr/>
          <p:nvPr/>
        </p:nvCxnSpPr>
        <p:spPr>
          <a:xfrm>
            <a:off x="12077700" y="19278600"/>
            <a:ext cx="8648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4F734C4F-5F49-0034-626A-1E04041BE42F}"/>
              </a:ext>
            </a:extLst>
          </p:cNvPr>
          <p:cNvCxnSpPr>
            <a:cxnSpLocks/>
          </p:cNvCxnSpPr>
          <p:nvPr/>
        </p:nvCxnSpPr>
        <p:spPr>
          <a:xfrm>
            <a:off x="16459200" y="19278600"/>
            <a:ext cx="10800" cy="4422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Gráfico 57">
            <a:extLst>
              <a:ext uri="{FF2B5EF4-FFF2-40B4-BE49-F238E27FC236}">
                <a16:creationId xmlns:a16="http://schemas.microsoft.com/office/drawing/2014/main" id="{75960722-650E-154E-62E3-36DCD85433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32855"/>
              </p:ext>
            </p:extLst>
          </p:nvPr>
        </p:nvGraphicFramePr>
        <p:xfrm>
          <a:off x="11944350" y="19566546"/>
          <a:ext cx="4324350" cy="413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0" name="Gráfico 59">
            <a:extLst>
              <a:ext uri="{FF2B5EF4-FFF2-40B4-BE49-F238E27FC236}">
                <a16:creationId xmlns:a16="http://schemas.microsoft.com/office/drawing/2014/main" id="{20EF41CA-4BE8-632E-DF4C-4007CB370A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096383"/>
              </p:ext>
            </p:extLst>
          </p:nvPr>
        </p:nvGraphicFramePr>
        <p:xfrm>
          <a:off x="16673852" y="19566546"/>
          <a:ext cx="4324350" cy="413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1" name="CuadroTexto 60">
            <a:extLst>
              <a:ext uri="{FF2B5EF4-FFF2-40B4-BE49-F238E27FC236}">
                <a16:creationId xmlns:a16="http://schemas.microsoft.com/office/drawing/2014/main" id="{BB72D1C7-9521-81C9-838A-0C55FE25723F}"/>
              </a:ext>
            </a:extLst>
          </p:cNvPr>
          <p:cNvSpPr txBox="1"/>
          <p:nvPr/>
        </p:nvSpPr>
        <p:spPr>
          <a:xfrm>
            <a:off x="11801390" y="24558535"/>
            <a:ext cx="9337221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b="1" dirty="0"/>
              <a:t>MÉTODO 2</a:t>
            </a:r>
          </a:p>
          <a:p>
            <a:pPr algn="just">
              <a:spcAft>
                <a:spcPts val="1800"/>
              </a:spcAft>
            </a:pPr>
            <a:r>
              <a:rPr lang="es-ES" sz="3600" dirty="0" err="1"/>
              <a:t>Duis</a:t>
            </a:r>
            <a:r>
              <a:rPr lang="es-ES" sz="3600" dirty="0"/>
              <a:t> </a:t>
            </a:r>
            <a:r>
              <a:rPr lang="es-ES" sz="3600" dirty="0" err="1"/>
              <a:t>aute</a:t>
            </a:r>
            <a:r>
              <a:rPr lang="es-ES" sz="3600" dirty="0"/>
              <a:t> </a:t>
            </a:r>
            <a:r>
              <a:rPr lang="es-ES" sz="3600" dirty="0" err="1"/>
              <a:t>irure</a:t>
            </a:r>
            <a:r>
              <a:rPr lang="es-ES" sz="3600" dirty="0"/>
              <a:t> dolor in </a:t>
            </a:r>
            <a:r>
              <a:rPr lang="es-ES" sz="3600" dirty="0" err="1"/>
              <a:t>reprehenderit</a:t>
            </a:r>
            <a:r>
              <a:rPr lang="es-ES" sz="3600" dirty="0"/>
              <a:t> in </a:t>
            </a:r>
            <a:r>
              <a:rPr lang="es-ES" sz="3600" dirty="0" err="1"/>
              <a:t>voluptate</a:t>
            </a:r>
            <a:r>
              <a:rPr lang="es-ES" sz="3600" dirty="0"/>
              <a:t> </a:t>
            </a:r>
            <a:r>
              <a:rPr lang="es-ES" sz="3600" dirty="0" err="1"/>
              <a:t>velit</a:t>
            </a:r>
            <a:r>
              <a:rPr lang="es-ES" sz="3600" dirty="0"/>
              <a:t> </a:t>
            </a:r>
            <a:r>
              <a:rPr lang="es-ES" sz="3600" dirty="0" err="1"/>
              <a:t>esse</a:t>
            </a:r>
            <a:r>
              <a:rPr lang="es-ES" sz="3600" dirty="0"/>
              <a:t> </a:t>
            </a:r>
            <a:r>
              <a:rPr lang="es-ES" sz="3600" dirty="0" err="1"/>
              <a:t>cillum</a:t>
            </a:r>
            <a:r>
              <a:rPr lang="es-ES" sz="3600" dirty="0"/>
              <a:t> </a:t>
            </a:r>
            <a:r>
              <a:rPr lang="es-ES" sz="3600" dirty="0" err="1"/>
              <a:t>dolore</a:t>
            </a:r>
            <a:r>
              <a:rPr lang="es-ES" sz="3600" dirty="0"/>
              <a:t> </a:t>
            </a:r>
            <a:r>
              <a:rPr lang="es-ES" sz="3600" dirty="0" err="1"/>
              <a:t>eu</a:t>
            </a:r>
            <a:r>
              <a:rPr lang="es-ES" sz="3600" dirty="0"/>
              <a:t> </a:t>
            </a:r>
            <a:r>
              <a:rPr lang="es-ES" sz="3600" dirty="0" err="1"/>
              <a:t>fugiat</a:t>
            </a:r>
            <a:r>
              <a:rPr lang="es-ES" sz="3600" dirty="0"/>
              <a:t> </a:t>
            </a:r>
            <a:r>
              <a:rPr lang="es-ES" sz="3600" dirty="0" err="1"/>
              <a:t>nulla</a:t>
            </a:r>
            <a:r>
              <a:rPr lang="es-ES" sz="3600" dirty="0"/>
              <a:t> </a:t>
            </a:r>
            <a:r>
              <a:rPr lang="es-ES" sz="3600" dirty="0" err="1"/>
              <a:t>pariatur</a:t>
            </a:r>
            <a:r>
              <a:rPr lang="es-ES" sz="3600" dirty="0"/>
              <a:t>. </a:t>
            </a:r>
            <a:endParaRPr lang="en-US" sz="3600" dirty="0">
              <a:latin typeface="Gill Sans Light"/>
              <a:cs typeface="Gill Sans Light"/>
            </a:endParaRPr>
          </a:p>
        </p:txBody>
      </p:sp>
      <p:graphicFrame>
        <p:nvGraphicFramePr>
          <p:cNvPr id="64" name="Gráfico 63">
            <a:extLst>
              <a:ext uri="{FF2B5EF4-FFF2-40B4-BE49-F238E27FC236}">
                <a16:creationId xmlns:a16="http://schemas.microsoft.com/office/drawing/2014/main" id="{4B56376F-E3DB-0923-3F5A-9E1D772D06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6630660"/>
              </p:ext>
            </p:extLst>
          </p:nvPr>
        </p:nvGraphicFramePr>
        <p:xfrm>
          <a:off x="11843006" y="27187511"/>
          <a:ext cx="9408148" cy="5354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5" name="Tabla 65">
            <a:extLst>
              <a:ext uri="{FF2B5EF4-FFF2-40B4-BE49-F238E27FC236}">
                <a16:creationId xmlns:a16="http://schemas.microsoft.com/office/drawing/2014/main" id="{6B3D2C97-8788-BF10-C556-FE316A255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789910"/>
              </p:ext>
            </p:extLst>
          </p:nvPr>
        </p:nvGraphicFramePr>
        <p:xfrm>
          <a:off x="11466171" y="34319508"/>
          <a:ext cx="10029824" cy="5604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456">
                  <a:extLst>
                    <a:ext uri="{9D8B030D-6E8A-4147-A177-3AD203B41FA5}">
                      <a16:colId xmlns:a16="http://schemas.microsoft.com/office/drawing/2014/main" val="2857055203"/>
                    </a:ext>
                  </a:extLst>
                </a:gridCol>
                <a:gridCol w="2507456">
                  <a:extLst>
                    <a:ext uri="{9D8B030D-6E8A-4147-A177-3AD203B41FA5}">
                      <a16:colId xmlns:a16="http://schemas.microsoft.com/office/drawing/2014/main" val="1941690652"/>
                    </a:ext>
                  </a:extLst>
                </a:gridCol>
                <a:gridCol w="2507456">
                  <a:extLst>
                    <a:ext uri="{9D8B030D-6E8A-4147-A177-3AD203B41FA5}">
                      <a16:colId xmlns:a16="http://schemas.microsoft.com/office/drawing/2014/main" val="188864851"/>
                    </a:ext>
                  </a:extLst>
                </a:gridCol>
                <a:gridCol w="2507456">
                  <a:extLst>
                    <a:ext uri="{9D8B030D-6E8A-4147-A177-3AD203B41FA5}">
                      <a16:colId xmlns:a16="http://schemas.microsoft.com/office/drawing/2014/main" val="961408935"/>
                    </a:ext>
                  </a:extLst>
                </a:gridCol>
              </a:tblGrid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Columna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Columna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Columna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Columna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576527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456667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11,54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762147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29471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502718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53145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10,25*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277685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12,64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04985"/>
                  </a:ext>
                </a:extLst>
              </a:tr>
              <a:tr h="62274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827189"/>
                  </a:ext>
                </a:extLst>
              </a:tr>
            </a:tbl>
          </a:graphicData>
        </a:graphic>
      </p:graphicFrame>
      <p:sp>
        <p:nvSpPr>
          <p:cNvPr id="66" name="CuadroTexto 65">
            <a:extLst>
              <a:ext uri="{FF2B5EF4-FFF2-40B4-BE49-F238E27FC236}">
                <a16:creationId xmlns:a16="http://schemas.microsoft.com/office/drawing/2014/main" id="{F5ACB08D-40A8-3B3D-01DE-1498B4485178}"/>
              </a:ext>
            </a:extLst>
          </p:cNvPr>
          <p:cNvSpPr txBox="1"/>
          <p:nvPr/>
        </p:nvSpPr>
        <p:spPr>
          <a:xfrm>
            <a:off x="11688847" y="40217924"/>
            <a:ext cx="8439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/>
              <a:t>*Algo a comentar o destacar de un dato de la tabla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A20DCCCB-5FE1-A2AA-DD58-D5DE547B1CA8}"/>
              </a:ext>
            </a:extLst>
          </p:cNvPr>
          <p:cNvSpPr txBox="1"/>
          <p:nvPr/>
        </p:nvSpPr>
        <p:spPr>
          <a:xfrm>
            <a:off x="22737195" y="6651660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Resultados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CC4E3647-112B-09BE-5DA5-19F103231309}"/>
              </a:ext>
            </a:extLst>
          </p:cNvPr>
          <p:cNvSpPr txBox="1"/>
          <p:nvPr/>
        </p:nvSpPr>
        <p:spPr>
          <a:xfrm>
            <a:off x="22737195" y="7780609"/>
            <a:ext cx="933722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sz="3600" dirty="0" err="1"/>
              <a:t>Lorem</a:t>
            </a:r>
            <a:r>
              <a:rPr lang="es-ES" sz="3600" dirty="0"/>
              <a:t> </a:t>
            </a:r>
            <a:r>
              <a:rPr lang="es-ES" sz="3600" dirty="0" err="1"/>
              <a:t>ipsum</a:t>
            </a:r>
            <a:r>
              <a:rPr lang="es-ES" sz="3600" dirty="0"/>
              <a:t> dolor </a:t>
            </a:r>
            <a:r>
              <a:rPr lang="es-ES" sz="3600" dirty="0" err="1"/>
              <a:t>sit</a:t>
            </a:r>
            <a:r>
              <a:rPr lang="es-ES" sz="3600" dirty="0"/>
              <a:t> </a:t>
            </a:r>
            <a:r>
              <a:rPr lang="es-ES" sz="3600" dirty="0" err="1"/>
              <a:t>amet</a:t>
            </a:r>
            <a:r>
              <a:rPr lang="es-ES" sz="3600" dirty="0"/>
              <a:t>, </a:t>
            </a:r>
            <a:r>
              <a:rPr lang="es-ES" sz="3600" dirty="0" err="1"/>
              <a:t>consectetur</a:t>
            </a:r>
            <a:r>
              <a:rPr lang="es-ES" sz="3600" dirty="0"/>
              <a:t> </a:t>
            </a:r>
            <a:r>
              <a:rPr lang="es-ES" sz="3600" dirty="0" err="1"/>
              <a:t>adipiscing</a:t>
            </a:r>
            <a:r>
              <a:rPr lang="es-ES" sz="3600" dirty="0"/>
              <a:t> </a:t>
            </a:r>
            <a:r>
              <a:rPr lang="es-ES" sz="3600" dirty="0" err="1"/>
              <a:t>elit</a:t>
            </a:r>
            <a:r>
              <a:rPr lang="es-ES" sz="3600" dirty="0"/>
              <a:t>, sed do </a:t>
            </a:r>
            <a:r>
              <a:rPr lang="es-ES" sz="3600" dirty="0" err="1"/>
              <a:t>eiusmod</a:t>
            </a:r>
            <a:r>
              <a:rPr lang="es-ES" sz="3600" dirty="0"/>
              <a:t> </a:t>
            </a:r>
            <a:r>
              <a:rPr lang="es-ES" sz="3600" dirty="0" err="1"/>
              <a:t>tempor</a:t>
            </a:r>
            <a:r>
              <a:rPr lang="es-ES" sz="3600" dirty="0"/>
              <a:t> </a:t>
            </a:r>
            <a:r>
              <a:rPr lang="es-ES" sz="3600" dirty="0" err="1"/>
              <a:t>incididunt</a:t>
            </a:r>
            <a:r>
              <a:rPr lang="es-ES" sz="3600" dirty="0"/>
              <a:t> ut labore et </a:t>
            </a:r>
            <a:r>
              <a:rPr lang="es-ES" sz="3600" dirty="0" err="1"/>
              <a:t>dolore</a:t>
            </a:r>
            <a:r>
              <a:rPr lang="es-ES" sz="3600" dirty="0"/>
              <a:t> magna </a:t>
            </a:r>
            <a:r>
              <a:rPr lang="es-ES" sz="3600" dirty="0" err="1"/>
              <a:t>aliqua</a:t>
            </a:r>
            <a:r>
              <a:rPr lang="es-ES" sz="3600" dirty="0"/>
              <a:t>. Ut </a:t>
            </a:r>
            <a:r>
              <a:rPr lang="es-ES" sz="3600" dirty="0" err="1"/>
              <a:t>enim</a:t>
            </a:r>
            <a:r>
              <a:rPr lang="es-ES" sz="3600" dirty="0"/>
              <a:t> ad </a:t>
            </a:r>
            <a:r>
              <a:rPr lang="es-ES" sz="3600" dirty="0" err="1"/>
              <a:t>minim</a:t>
            </a:r>
            <a:r>
              <a:rPr lang="es-ES" sz="3600" dirty="0"/>
              <a:t> </a:t>
            </a:r>
            <a:r>
              <a:rPr lang="es-ES" sz="3600" dirty="0" err="1"/>
              <a:t>veniam</a:t>
            </a:r>
            <a:r>
              <a:rPr lang="es-ES" sz="3600" dirty="0"/>
              <a:t>, quis </a:t>
            </a:r>
            <a:r>
              <a:rPr lang="es-ES" sz="3600" dirty="0" err="1"/>
              <a:t>nostrud</a:t>
            </a:r>
            <a:r>
              <a:rPr lang="es-ES" sz="3600" dirty="0"/>
              <a:t> </a:t>
            </a:r>
            <a:r>
              <a:rPr lang="es-ES" sz="3600" dirty="0" err="1"/>
              <a:t>exercitation</a:t>
            </a:r>
            <a:r>
              <a:rPr lang="es-ES" sz="3600" dirty="0"/>
              <a:t> </a:t>
            </a:r>
            <a:r>
              <a:rPr lang="es-ES" sz="3600" dirty="0" err="1"/>
              <a:t>ullamco</a:t>
            </a:r>
            <a:r>
              <a:rPr lang="es-ES" sz="3600" dirty="0"/>
              <a:t> </a:t>
            </a:r>
            <a:r>
              <a:rPr lang="es-ES" sz="3600" dirty="0" err="1"/>
              <a:t>laboris</a:t>
            </a:r>
            <a:r>
              <a:rPr lang="es-ES" sz="3600" dirty="0"/>
              <a:t> </a:t>
            </a:r>
            <a:r>
              <a:rPr lang="es-ES" sz="3600" dirty="0" err="1"/>
              <a:t>nisi</a:t>
            </a:r>
            <a:r>
              <a:rPr lang="es-ES" sz="3600" dirty="0"/>
              <a:t> ut </a:t>
            </a:r>
            <a:r>
              <a:rPr lang="es-ES" sz="3600" dirty="0" err="1"/>
              <a:t>aliquip</a:t>
            </a:r>
            <a:r>
              <a:rPr lang="es-ES" sz="3600" dirty="0"/>
              <a:t> ex </a:t>
            </a:r>
            <a:r>
              <a:rPr lang="es-ES" sz="3600" dirty="0" err="1"/>
              <a:t>ea</a:t>
            </a:r>
            <a:r>
              <a:rPr lang="es-ES" sz="3600" dirty="0"/>
              <a:t> commodo </a:t>
            </a:r>
            <a:r>
              <a:rPr lang="es-ES" sz="3600" dirty="0" err="1"/>
              <a:t>consequat</a:t>
            </a:r>
            <a:r>
              <a:rPr lang="es-ES" sz="3600" dirty="0"/>
              <a:t>.</a:t>
            </a:r>
          </a:p>
          <a:p>
            <a:pPr algn="just">
              <a:spcAft>
                <a:spcPts val="1800"/>
              </a:spcAft>
            </a:pPr>
            <a:r>
              <a:rPr lang="es-ES" sz="3600" dirty="0" err="1"/>
              <a:t>Duis</a:t>
            </a:r>
            <a:r>
              <a:rPr lang="es-ES" sz="3600" dirty="0"/>
              <a:t> </a:t>
            </a:r>
            <a:r>
              <a:rPr lang="es-ES" sz="3600" dirty="0" err="1"/>
              <a:t>aute</a:t>
            </a:r>
            <a:r>
              <a:rPr lang="es-ES" sz="3600" dirty="0"/>
              <a:t> </a:t>
            </a:r>
            <a:r>
              <a:rPr lang="es-ES" sz="3600" dirty="0" err="1"/>
              <a:t>irure</a:t>
            </a:r>
            <a:r>
              <a:rPr lang="es-ES" sz="3600" dirty="0"/>
              <a:t> dolor in </a:t>
            </a:r>
            <a:r>
              <a:rPr lang="es-ES" sz="3600" dirty="0" err="1"/>
              <a:t>reprehenderit</a:t>
            </a:r>
            <a:r>
              <a:rPr lang="es-ES" sz="3600" dirty="0"/>
              <a:t> in </a:t>
            </a:r>
            <a:r>
              <a:rPr lang="es-ES" sz="3600" dirty="0" err="1"/>
              <a:t>voluptate</a:t>
            </a:r>
            <a:r>
              <a:rPr lang="es-ES" sz="3600" dirty="0"/>
              <a:t> </a:t>
            </a:r>
            <a:r>
              <a:rPr lang="es-ES" sz="3600" dirty="0" err="1"/>
              <a:t>velit</a:t>
            </a:r>
            <a:r>
              <a:rPr lang="es-ES" sz="3600" dirty="0"/>
              <a:t> </a:t>
            </a:r>
            <a:r>
              <a:rPr lang="es-ES" sz="3600" dirty="0" err="1"/>
              <a:t>esse</a:t>
            </a:r>
            <a:r>
              <a:rPr lang="es-ES" sz="3600" dirty="0"/>
              <a:t> </a:t>
            </a:r>
            <a:r>
              <a:rPr lang="es-ES" sz="3600" dirty="0" err="1"/>
              <a:t>cillum</a:t>
            </a:r>
            <a:r>
              <a:rPr lang="es-ES" sz="3600" dirty="0"/>
              <a:t> </a:t>
            </a:r>
            <a:r>
              <a:rPr lang="es-ES" sz="3600" dirty="0" err="1"/>
              <a:t>dolore</a:t>
            </a:r>
            <a:r>
              <a:rPr lang="es-ES" sz="3600" dirty="0"/>
              <a:t> </a:t>
            </a:r>
            <a:r>
              <a:rPr lang="es-ES" sz="3600" dirty="0" err="1"/>
              <a:t>eu</a:t>
            </a:r>
            <a:r>
              <a:rPr lang="es-ES" sz="3600" dirty="0"/>
              <a:t> </a:t>
            </a:r>
            <a:r>
              <a:rPr lang="es-ES" sz="3600" dirty="0" err="1"/>
              <a:t>fugiat</a:t>
            </a:r>
            <a:r>
              <a:rPr lang="es-ES" sz="3600" dirty="0"/>
              <a:t> </a:t>
            </a:r>
            <a:r>
              <a:rPr lang="es-ES" sz="3600" dirty="0" err="1"/>
              <a:t>nulla</a:t>
            </a:r>
            <a:r>
              <a:rPr lang="es-ES" sz="3600" dirty="0"/>
              <a:t> </a:t>
            </a:r>
            <a:r>
              <a:rPr lang="es-ES" sz="3600" dirty="0" err="1"/>
              <a:t>pariatur</a:t>
            </a:r>
            <a:r>
              <a:rPr lang="es-ES" sz="3600" dirty="0"/>
              <a:t>. </a:t>
            </a:r>
            <a:endParaRPr lang="en-US" sz="3600" dirty="0">
              <a:latin typeface="Gill Sans Light"/>
              <a:cs typeface="Gill Sans Light"/>
            </a:endParaRPr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74" name="Gráfico 73">
                <a:extLst>
                  <a:ext uri="{FF2B5EF4-FFF2-40B4-BE49-F238E27FC236}">
                    <a16:creationId xmlns:a16="http://schemas.microsoft.com/office/drawing/2014/main" id="{752D7637-FF6A-7A88-940D-D59BB34D359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49447429"/>
                  </p:ext>
                </p:extLst>
              </p:nvPr>
            </p:nvGraphicFramePr>
            <p:xfrm>
              <a:off x="22941389" y="12928599"/>
              <a:ext cx="9037552" cy="807684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>
          <p:pic>
            <p:nvPicPr>
              <p:cNvPr id="74" name="Gráfico 73">
                <a:extLst>
                  <a:ext uri="{FF2B5EF4-FFF2-40B4-BE49-F238E27FC236}">
                    <a16:creationId xmlns:a16="http://schemas.microsoft.com/office/drawing/2014/main" id="{752D7637-FF6A-7A88-940D-D59BB34D35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941389" y="12928599"/>
                <a:ext cx="9037552" cy="8076840"/>
              </a:xfrm>
              <a:prstGeom prst="rect">
                <a:avLst/>
              </a:prstGeom>
            </p:spPr>
          </p:pic>
        </mc:Fallback>
      </mc:AlternateContent>
      <p:sp>
        <p:nvSpPr>
          <p:cNvPr id="75" name="CuadroTexto 74">
            <a:extLst>
              <a:ext uri="{FF2B5EF4-FFF2-40B4-BE49-F238E27FC236}">
                <a16:creationId xmlns:a16="http://schemas.microsoft.com/office/drawing/2014/main" id="{F1CFED8E-161F-5B28-530E-68BB46B1AA97}"/>
              </a:ext>
            </a:extLst>
          </p:cNvPr>
          <p:cNvSpPr txBox="1"/>
          <p:nvPr/>
        </p:nvSpPr>
        <p:spPr>
          <a:xfrm>
            <a:off x="22737195" y="21399493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Conclusiones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E9737728-7455-2C58-F2AB-3833F3EBBC0B}"/>
              </a:ext>
            </a:extLst>
          </p:cNvPr>
          <p:cNvSpPr txBox="1"/>
          <p:nvPr/>
        </p:nvSpPr>
        <p:spPr>
          <a:xfrm>
            <a:off x="22737195" y="22528442"/>
            <a:ext cx="933722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sz="3600" dirty="0" err="1"/>
              <a:t>Lorem</a:t>
            </a:r>
            <a:r>
              <a:rPr lang="es-ES" sz="3600" dirty="0"/>
              <a:t> </a:t>
            </a:r>
            <a:r>
              <a:rPr lang="es-ES" sz="3600" dirty="0" err="1"/>
              <a:t>ipsum</a:t>
            </a:r>
            <a:r>
              <a:rPr lang="es-ES" sz="3600" dirty="0"/>
              <a:t> dolor </a:t>
            </a:r>
            <a:r>
              <a:rPr lang="es-ES" sz="3600" dirty="0" err="1"/>
              <a:t>sit</a:t>
            </a:r>
            <a:r>
              <a:rPr lang="es-ES" sz="3600" dirty="0"/>
              <a:t> </a:t>
            </a:r>
            <a:r>
              <a:rPr lang="es-ES" sz="3600" dirty="0" err="1"/>
              <a:t>amet</a:t>
            </a:r>
            <a:r>
              <a:rPr lang="es-ES" sz="3600" dirty="0"/>
              <a:t>, </a:t>
            </a:r>
            <a:r>
              <a:rPr lang="es-ES" sz="3600" dirty="0" err="1"/>
              <a:t>consectetur</a:t>
            </a:r>
            <a:r>
              <a:rPr lang="es-ES" sz="3600" dirty="0"/>
              <a:t> </a:t>
            </a:r>
            <a:r>
              <a:rPr lang="es-ES" sz="3600" dirty="0" err="1"/>
              <a:t>adipiscing</a:t>
            </a:r>
            <a:r>
              <a:rPr lang="es-ES" sz="3600" dirty="0"/>
              <a:t> </a:t>
            </a:r>
            <a:r>
              <a:rPr lang="es-ES" sz="3600" dirty="0" err="1"/>
              <a:t>elit</a:t>
            </a:r>
            <a:r>
              <a:rPr lang="es-ES" sz="3600" dirty="0"/>
              <a:t>, sed do </a:t>
            </a:r>
            <a:r>
              <a:rPr lang="es-ES" sz="3600" dirty="0" err="1"/>
              <a:t>eiusmod</a:t>
            </a:r>
            <a:r>
              <a:rPr lang="es-ES" sz="3600" dirty="0"/>
              <a:t> </a:t>
            </a:r>
            <a:r>
              <a:rPr lang="es-ES" sz="3600" dirty="0" err="1"/>
              <a:t>tempor</a:t>
            </a:r>
            <a:r>
              <a:rPr lang="es-ES" sz="3600" dirty="0"/>
              <a:t> </a:t>
            </a:r>
            <a:r>
              <a:rPr lang="es-ES" sz="3600" dirty="0" err="1"/>
              <a:t>incididunt</a:t>
            </a:r>
            <a:r>
              <a:rPr lang="es-ES" sz="3600" dirty="0"/>
              <a:t> ut labore et </a:t>
            </a:r>
            <a:r>
              <a:rPr lang="es-ES" sz="3600" dirty="0" err="1"/>
              <a:t>dolore</a:t>
            </a:r>
            <a:r>
              <a:rPr lang="es-ES" sz="3600" dirty="0"/>
              <a:t> magna </a:t>
            </a:r>
            <a:r>
              <a:rPr lang="es-ES" sz="3600" dirty="0" err="1"/>
              <a:t>aliqua</a:t>
            </a:r>
            <a:r>
              <a:rPr lang="es-ES" sz="3600" dirty="0"/>
              <a:t>. </a:t>
            </a:r>
          </a:p>
          <a:p>
            <a:pPr marL="571500" indent="-571500" algn="just">
              <a:spcAft>
                <a:spcPts val="1800"/>
              </a:spcAft>
              <a:buClr>
                <a:srgbClr val="2357A3"/>
              </a:buClr>
              <a:buFont typeface="Courier New" panose="02070309020205020404" pitchFamily="49" charset="0"/>
              <a:buChar char="o"/>
            </a:pPr>
            <a:r>
              <a:rPr lang="es-ES" sz="3600" dirty="0"/>
              <a:t>Ut </a:t>
            </a:r>
            <a:r>
              <a:rPr lang="es-ES" sz="3600" dirty="0" err="1"/>
              <a:t>enim</a:t>
            </a:r>
            <a:r>
              <a:rPr lang="es-ES" sz="3600" dirty="0"/>
              <a:t> ad </a:t>
            </a:r>
            <a:r>
              <a:rPr lang="es-ES" sz="3600" dirty="0" err="1"/>
              <a:t>minim</a:t>
            </a:r>
            <a:r>
              <a:rPr lang="es-ES" sz="3600" dirty="0"/>
              <a:t> </a:t>
            </a:r>
            <a:r>
              <a:rPr lang="es-ES" sz="3600" dirty="0" err="1"/>
              <a:t>veniam</a:t>
            </a:r>
            <a:r>
              <a:rPr lang="es-ES" sz="3600" dirty="0"/>
              <a:t>, quis </a:t>
            </a:r>
            <a:r>
              <a:rPr lang="es-ES" sz="3600" dirty="0" err="1"/>
              <a:t>nostrud</a:t>
            </a:r>
            <a:r>
              <a:rPr lang="es-ES" sz="3600" dirty="0"/>
              <a:t> </a:t>
            </a:r>
            <a:r>
              <a:rPr lang="es-ES" sz="3600" dirty="0" err="1"/>
              <a:t>exercitation</a:t>
            </a:r>
            <a:r>
              <a:rPr lang="es-ES" sz="3600" dirty="0"/>
              <a:t> </a:t>
            </a:r>
            <a:r>
              <a:rPr lang="es-ES" sz="3600" dirty="0" err="1"/>
              <a:t>ullamco</a:t>
            </a:r>
            <a:r>
              <a:rPr lang="es-ES" sz="3600" dirty="0"/>
              <a:t> </a:t>
            </a:r>
            <a:r>
              <a:rPr lang="es-ES" sz="3600" dirty="0" err="1"/>
              <a:t>laboris</a:t>
            </a:r>
            <a:r>
              <a:rPr lang="es-ES" sz="3600" dirty="0"/>
              <a:t> </a:t>
            </a:r>
            <a:r>
              <a:rPr lang="es-ES" sz="3600" dirty="0" err="1"/>
              <a:t>nisi</a:t>
            </a:r>
            <a:r>
              <a:rPr lang="es-ES" sz="3600" dirty="0"/>
              <a:t> ut </a:t>
            </a:r>
            <a:r>
              <a:rPr lang="es-ES" sz="3600" dirty="0" err="1"/>
              <a:t>aliquip</a:t>
            </a:r>
            <a:r>
              <a:rPr lang="es-ES" sz="3600" dirty="0"/>
              <a:t> ex </a:t>
            </a:r>
            <a:r>
              <a:rPr lang="es-ES" sz="3600" dirty="0" err="1"/>
              <a:t>ea</a:t>
            </a:r>
            <a:r>
              <a:rPr lang="es-ES" sz="3600" dirty="0"/>
              <a:t> commodo </a:t>
            </a:r>
            <a:r>
              <a:rPr lang="es-ES" sz="3600" dirty="0" err="1"/>
              <a:t>consequat</a:t>
            </a:r>
            <a:r>
              <a:rPr lang="es-ES" sz="3600" dirty="0"/>
              <a:t>.</a:t>
            </a:r>
          </a:p>
          <a:p>
            <a:pPr marL="571500" indent="-571500" algn="just">
              <a:spcAft>
                <a:spcPts val="1800"/>
              </a:spcAft>
              <a:buClr>
                <a:srgbClr val="2357A3"/>
              </a:buClr>
              <a:buFont typeface="Courier New" panose="02070309020205020404" pitchFamily="49" charset="0"/>
              <a:buChar char="o"/>
            </a:pPr>
            <a:r>
              <a:rPr lang="es-ES" sz="3600" dirty="0" err="1"/>
              <a:t>Duis</a:t>
            </a:r>
            <a:r>
              <a:rPr lang="es-ES" sz="3600" dirty="0"/>
              <a:t> </a:t>
            </a:r>
            <a:r>
              <a:rPr lang="es-ES" sz="3600" dirty="0" err="1"/>
              <a:t>aute</a:t>
            </a:r>
            <a:r>
              <a:rPr lang="es-ES" sz="3600" dirty="0"/>
              <a:t> </a:t>
            </a:r>
            <a:r>
              <a:rPr lang="es-ES" sz="3600" dirty="0" err="1"/>
              <a:t>irure</a:t>
            </a:r>
            <a:r>
              <a:rPr lang="es-ES" sz="3600" dirty="0"/>
              <a:t> dolor in </a:t>
            </a:r>
            <a:r>
              <a:rPr lang="es-ES" sz="3600" dirty="0" err="1"/>
              <a:t>reprehenderit</a:t>
            </a:r>
            <a:r>
              <a:rPr lang="es-ES" sz="3600" dirty="0"/>
              <a:t> in </a:t>
            </a:r>
            <a:r>
              <a:rPr lang="es-ES" sz="3600" dirty="0" err="1"/>
              <a:t>voluptate</a:t>
            </a:r>
            <a:r>
              <a:rPr lang="es-ES" sz="3600" dirty="0"/>
              <a:t> </a:t>
            </a:r>
            <a:r>
              <a:rPr lang="es-ES" sz="3600" dirty="0" err="1"/>
              <a:t>velit</a:t>
            </a:r>
            <a:r>
              <a:rPr lang="es-ES" sz="3600" dirty="0"/>
              <a:t> </a:t>
            </a:r>
            <a:r>
              <a:rPr lang="es-ES" sz="3600" dirty="0" err="1"/>
              <a:t>esse</a:t>
            </a:r>
            <a:r>
              <a:rPr lang="es-ES" sz="3600" dirty="0"/>
              <a:t> </a:t>
            </a:r>
            <a:r>
              <a:rPr lang="es-ES" sz="3600" dirty="0" err="1"/>
              <a:t>cillum</a:t>
            </a:r>
            <a:r>
              <a:rPr lang="es-ES" sz="3600" dirty="0"/>
              <a:t> </a:t>
            </a:r>
            <a:r>
              <a:rPr lang="es-ES" sz="3600" dirty="0" err="1"/>
              <a:t>dolore</a:t>
            </a:r>
            <a:r>
              <a:rPr lang="es-ES" sz="3600" dirty="0"/>
              <a:t> </a:t>
            </a:r>
            <a:r>
              <a:rPr lang="es-ES" sz="3600" dirty="0" err="1"/>
              <a:t>eu</a:t>
            </a:r>
            <a:r>
              <a:rPr lang="es-ES" sz="3600" dirty="0"/>
              <a:t> </a:t>
            </a:r>
            <a:r>
              <a:rPr lang="es-ES" sz="3600" dirty="0" err="1"/>
              <a:t>fugiat</a:t>
            </a:r>
            <a:r>
              <a:rPr lang="es-ES" sz="3600" dirty="0"/>
              <a:t> </a:t>
            </a:r>
            <a:r>
              <a:rPr lang="es-ES" sz="3600" dirty="0" err="1"/>
              <a:t>nulla</a:t>
            </a:r>
            <a:r>
              <a:rPr lang="es-ES" sz="3600" dirty="0"/>
              <a:t> </a:t>
            </a:r>
            <a:r>
              <a:rPr lang="es-ES" sz="3600" dirty="0" err="1"/>
              <a:t>pariatur</a:t>
            </a:r>
            <a:r>
              <a:rPr lang="es-ES" sz="3600" dirty="0"/>
              <a:t>. </a:t>
            </a:r>
            <a:endParaRPr lang="en-US" sz="3600" dirty="0">
              <a:latin typeface="Gill Sans Light"/>
              <a:cs typeface="Gill Sans Light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9C6402B0-169F-27BD-45F5-596EF7E9E9B8}"/>
              </a:ext>
            </a:extLst>
          </p:cNvPr>
          <p:cNvSpPr txBox="1"/>
          <p:nvPr/>
        </p:nvSpPr>
        <p:spPr>
          <a:xfrm>
            <a:off x="22737195" y="28462474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Trabajo futuro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CF15632E-2918-F631-C0F3-1FCDEFDC565F}"/>
              </a:ext>
            </a:extLst>
          </p:cNvPr>
          <p:cNvSpPr txBox="1"/>
          <p:nvPr/>
        </p:nvSpPr>
        <p:spPr>
          <a:xfrm>
            <a:off x="22737195" y="29591423"/>
            <a:ext cx="933722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sz="3600" dirty="0" err="1"/>
              <a:t>Lorem</a:t>
            </a:r>
            <a:r>
              <a:rPr lang="es-ES" sz="3600" dirty="0"/>
              <a:t> </a:t>
            </a:r>
            <a:r>
              <a:rPr lang="es-ES" sz="3600" dirty="0" err="1"/>
              <a:t>ipsum</a:t>
            </a:r>
            <a:r>
              <a:rPr lang="es-ES" sz="3600" dirty="0"/>
              <a:t> dolor </a:t>
            </a:r>
            <a:r>
              <a:rPr lang="es-ES" sz="3600" dirty="0" err="1"/>
              <a:t>sit</a:t>
            </a:r>
            <a:r>
              <a:rPr lang="es-ES" sz="3600" dirty="0"/>
              <a:t> </a:t>
            </a:r>
            <a:r>
              <a:rPr lang="es-ES" sz="3600" dirty="0" err="1"/>
              <a:t>amet</a:t>
            </a:r>
            <a:r>
              <a:rPr lang="es-ES" sz="3600" dirty="0"/>
              <a:t>, </a:t>
            </a:r>
            <a:r>
              <a:rPr lang="es-ES" sz="3600" dirty="0" err="1"/>
              <a:t>consectetur</a:t>
            </a:r>
            <a:r>
              <a:rPr lang="es-ES" sz="3600" dirty="0"/>
              <a:t> </a:t>
            </a:r>
            <a:r>
              <a:rPr lang="es-ES" sz="3600" dirty="0" err="1"/>
              <a:t>adipiscing</a:t>
            </a:r>
            <a:r>
              <a:rPr lang="es-ES" sz="3600" dirty="0"/>
              <a:t> </a:t>
            </a:r>
            <a:r>
              <a:rPr lang="es-ES" sz="3600" dirty="0" err="1"/>
              <a:t>elit</a:t>
            </a:r>
            <a:r>
              <a:rPr lang="es-ES" sz="3600" dirty="0"/>
              <a:t>, sed do </a:t>
            </a:r>
            <a:r>
              <a:rPr lang="es-ES" sz="3600" dirty="0" err="1"/>
              <a:t>eiusmod</a:t>
            </a:r>
            <a:r>
              <a:rPr lang="es-ES" sz="3600" dirty="0"/>
              <a:t> </a:t>
            </a:r>
            <a:r>
              <a:rPr lang="es-ES" sz="3600" dirty="0" err="1"/>
              <a:t>tempor</a:t>
            </a:r>
            <a:r>
              <a:rPr lang="es-ES" sz="3600" dirty="0"/>
              <a:t> </a:t>
            </a:r>
            <a:r>
              <a:rPr lang="es-ES" sz="3600" dirty="0" err="1"/>
              <a:t>incididunt</a:t>
            </a:r>
            <a:r>
              <a:rPr lang="es-ES" sz="3600" dirty="0"/>
              <a:t> ut labore et </a:t>
            </a:r>
            <a:r>
              <a:rPr lang="es-ES" sz="3600" dirty="0" err="1"/>
              <a:t>dolore</a:t>
            </a:r>
            <a:r>
              <a:rPr lang="es-ES" sz="3600" dirty="0"/>
              <a:t> magna </a:t>
            </a:r>
            <a:r>
              <a:rPr lang="es-ES" sz="3600" dirty="0" err="1"/>
              <a:t>aliqua</a:t>
            </a:r>
            <a:r>
              <a:rPr lang="es-ES" sz="3600" dirty="0"/>
              <a:t>. </a:t>
            </a:r>
          </a:p>
          <a:p>
            <a:pPr marL="571500" indent="-571500" algn="just">
              <a:spcAft>
                <a:spcPts val="1800"/>
              </a:spcAft>
              <a:buClr>
                <a:srgbClr val="2357A3"/>
              </a:buClr>
              <a:buFont typeface="Courier New" panose="02070309020205020404" pitchFamily="49" charset="0"/>
              <a:buChar char="o"/>
            </a:pPr>
            <a:r>
              <a:rPr lang="es-ES" sz="3600" dirty="0"/>
              <a:t>Ut </a:t>
            </a:r>
            <a:r>
              <a:rPr lang="es-ES" sz="3600" dirty="0" err="1"/>
              <a:t>enim</a:t>
            </a:r>
            <a:r>
              <a:rPr lang="es-ES" sz="3600" dirty="0"/>
              <a:t> ad </a:t>
            </a:r>
            <a:r>
              <a:rPr lang="es-ES" sz="3600" dirty="0" err="1"/>
              <a:t>minim</a:t>
            </a:r>
            <a:r>
              <a:rPr lang="es-ES" sz="3600" dirty="0"/>
              <a:t> </a:t>
            </a:r>
            <a:r>
              <a:rPr lang="es-ES" sz="3600" dirty="0" err="1"/>
              <a:t>veniam</a:t>
            </a:r>
            <a:r>
              <a:rPr lang="es-ES" sz="3600" dirty="0"/>
              <a:t>, quis </a:t>
            </a:r>
            <a:r>
              <a:rPr lang="es-ES" sz="3600" dirty="0" err="1"/>
              <a:t>nostrud</a:t>
            </a:r>
            <a:r>
              <a:rPr lang="es-ES" sz="3600" dirty="0"/>
              <a:t> </a:t>
            </a:r>
            <a:r>
              <a:rPr lang="es-ES" sz="3600" dirty="0" err="1"/>
              <a:t>exercitation</a:t>
            </a:r>
            <a:r>
              <a:rPr lang="es-ES" sz="3600" dirty="0"/>
              <a:t> </a:t>
            </a:r>
            <a:r>
              <a:rPr lang="es-ES" sz="3600" dirty="0" err="1"/>
              <a:t>ullamco</a:t>
            </a:r>
            <a:r>
              <a:rPr lang="es-ES" sz="3600" dirty="0"/>
              <a:t> </a:t>
            </a:r>
            <a:r>
              <a:rPr lang="es-ES" sz="3600" dirty="0" err="1"/>
              <a:t>laboris</a:t>
            </a:r>
            <a:r>
              <a:rPr lang="es-ES" sz="3600" dirty="0"/>
              <a:t> </a:t>
            </a:r>
            <a:r>
              <a:rPr lang="es-ES" sz="3600" dirty="0" err="1"/>
              <a:t>nisi</a:t>
            </a:r>
            <a:r>
              <a:rPr lang="es-ES" sz="3600" dirty="0"/>
              <a:t> ut </a:t>
            </a:r>
            <a:r>
              <a:rPr lang="es-ES" sz="3600" dirty="0" err="1"/>
              <a:t>aliquip</a:t>
            </a:r>
            <a:r>
              <a:rPr lang="es-ES" sz="3600" dirty="0"/>
              <a:t> ex </a:t>
            </a:r>
            <a:r>
              <a:rPr lang="es-ES" sz="3600" dirty="0" err="1"/>
              <a:t>ea</a:t>
            </a:r>
            <a:r>
              <a:rPr lang="es-ES" sz="3600" dirty="0"/>
              <a:t> commodo </a:t>
            </a:r>
            <a:r>
              <a:rPr lang="es-ES" sz="3600" dirty="0" err="1"/>
              <a:t>consequat</a:t>
            </a:r>
            <a:r>
              <a:rPr lang="es-ES" sz="3600" dirty="0"/>
              <a:t>.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3081192-7D69-48C7-A710-189ECCA38EDC}"/>
              </a:ext>
            </a:extLst>
          </p:cNvPr>
          <p:cNvSpPr txBox="1"/>
          <p:nvPr/>
        </p:nvSpPr>
        <p:spPr>
          <a:xfrm>
            <a:off x="22737195" y="33772286"/>
            <a:ext cx="740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2F62AC"/>
                </a:solidFill>
              </a:rPr>
              <a:t>Referencias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67CC1CCD-5C41-1AEB-1C6E-5712CBF87280}"/>
              </a:ext>
            </a:extLst>
          </p:cNvPr>
          <p:cNvSpPr txBox="1"/>
          <p:nvPr/>
        </p:nvSpPr>
        <p:spPr>
          <a:xfrm>
            <a:off x="22737195" y="34901235"/>
            <a:ext cx="9337221" cy="727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spcAft>
                <a:spcPts val="1800"/>
              </a:spcAft>
              <a:buClr>
                <a:srgbClr val="2357A3"/>
              </a:buClr>
              <a:buFont typeface="+mj-lt"/>
              <a:buAutoNum type="arabicPeriod"/>
            </a:pPr>
            <a:r>
              <a:rPr lang="es-ES" sz="2800" dirty="0" err="1"/>
              <a:t>Lorem</a:t>
            </a:r>
            <a:r>
              <a:rPr lang="es-ES" sz="2800" dirty="0"/>
              <a:t> </a:t>
            </a:r>
            <a:r>
              <a:rPr lang="es-ES" sz="2800" dirty="0" err="1"/>
              <a:t>ipsum</a:t>
            </a:r>
            <a:r>
              <a:rPr lang="es-ES" sz="2800" dirty="0"/>
              <a:t> dolor </a:t>
            </a:r>
            <a:r>
              <a:rPr lang="es-ES" sz="2800" dirty="0" err="1"/>
              <a:t>sit</a:t>
            </a:r>
            <a:r>
              <a:rPr lang="es-ES" sz="2800" dirty="0"/>
              <a:t> </a:t>
            </a:r>
            <a:r>
              <a:rPr lang="es-ES" sz="2800" dirty="0" err="1"/>
              <a:t>amet</a:t>
            </a:r>
            <a:r>
              <a:rPr lang="es-ES" sz="2800" dirty="0"/>
              <a:t>, </a:t>
            </a:r>
            <a:r>
              <a:rPr lang="es-ES" sz="2800" dirty="0" err="1"/>
              <a:t>consectetur</a:t>
            </a:r>
            <a:r>
              <a:rPr lang="es-ES" sz="2800" dirty="0"/>
              <a:t> </a:t>
            </a:r>
            <a:r>
              <a:rPr lang="es-ES" sz="2800" dirty="0" err="1"/>
              <a:t>adipiscing</a:t>
            </a:r>
            <a:r>
              <a:rPr lang="es-ES" sz="2800" dirty="0"/>
              <a:t> </a:t>
            </a:r>
            <a:r>
              <a:rPr lang="es-ES" sz="2800" dirty="0" err="1"/>
              <a:t>elit</a:t>
            </a:r>
            <a:r>
              <a:rPr lang="es-ES" sz="2800" dirty="0"/>
              <a:t>, sed do </a:t>
            </a:r>
            <a:r>
              <a:rPr lang="es-ES" sz="2800" dirty="0" err="1"/>
              <a:t>eiusmod</a:t>
            </a:r>
            <a:r>
              <a:rPr lang="es-ES" sz="2800" dirty="0"/>
              <a:t> </a:t>
            </a:r>
            <a:r>
              <a:rPr lang="es-ES" sz="2800" dirty="0" err="1"/>
              <a:t>tempor</a:t>
            </a:r>
            <a:r>
              <a:rPr lang="es-ES" sz="2800" dirty="0"/>
              <a:t> </a:t>
            </a:r>
            <a:r>
              <a:rPr lang="es-ES" sz="2800" dirty="0" err="1"/>
              <a:t>incididunt</a:t>
            </a:r>
            <a:r>
              <a:rPr lang="es-ES" sz="2800" dirty="0"/>
              <a:t> ut labore et </a:t>
            </a:r>
            <a:r>
              <a:rPr lang="es-ES" sz="2800" dirty="0" err="1"/>
              <a:t>dolore</a:t>
            </a:r>
            <a:r>
              <a:rPr lang="es-ES" sz="2800" dirty="0"/>
              <a:t> magna </a:t>
            </a:r>
            <a:r>
              <a:rPr lang="es-ES" sz="2800" dirty="0" err="1"/>
              <a:t>aliqua</a:t>
            </a:r>
            <a:r>
              <a:rPr lang="es-ES" sz="2800" dirty="0"/>
              <a:t>. </a:t>
            </a:r>
          </a:p>
          <a:p>
            <a:pPr marL="742950" indent="-742950" algn="just">
              <a:spcAft>
                <a:spcPts val="1800"/>
              </a:spcAft>
              <a:buClr>
                <a:srgbClr val="2357A3"/>
              </a:buClr>
              <a:buFont typeface="+mj-lt"/>
              <a:buAutoNum type="arabicPeriod"/>
            </a:pPr>
            <a:r>
              <a:rPr lang="es-ES" sz="2800" dirty="0"/>
              <a:t>Ut </a:t>
            </a:r>
            <a:r>
              <a:rPr lang="es-ES" sz="2800" dirty="0" err="1"/>
              <a:t>enim</a:t>
            </a:r>
            <a:r>
              <a:rPr lang="es-ES" sz="2800" dirty="0"/>
              <a:t> ad </a:t>
            </a:r>
            <a:r>
              <a:rPr lang="es-ES" sz="2800" dirty="0" err="1"/>
              <a:t>minim</a:t>
            </a:r>
            <a:r>
              <a:rPr lang="es-ES" sz="2800" dirty="0"/>
              <a:t> </a:t>
            </a:r>
            <a:r>
              <a:rPr lang="es-ES" sz="2800" dirty="0" err="1"/>
              <a:t>veniam</a:t>
            </a:r>
            <a:r>
              <a:rPr lang="es-ES" sz="2800" dirty="0"/>
              <a:t>, quis </a:t>
            </a:r>
            <a:r>
              <a:rPr lang="es-ES" sz="2800" dirty="0" err="1"/>
              <a:t>nostrud</a:t>
            </a:r>
            <a:r>
              <a:rPr lang="es-ES" sz="2800" dirty="0"/>
              <a:t> </a:t>
            </a:r>
            <a:r>
              <a:rPr lang="es-ES" sz="2800" dirty="0" err="1"/>
              <a:t>exercitation</a:t>
            </a:r>
            <a:r>
              <a:rPr lang="es-ES" sz="2800" dirty="0"/>
              <a:t> </a:t>
            </a:r>
            <a:r>
              <a:rPr lang="es-ES" sz="2800" dirty="0" err="1"/>
              <a:t>ullamco</a:t>
            </a:r>
            <a:r>
              <a:rPr lang="es-ES" sz="2800" dirty="0"/>
              <a:t> </a:t>
            </a:r>
            <a:r>
              <a:rPr lang="es-ES" sz="2800" dirty="0" err="1"/>
              <a:t>laboris</a:t>
            </a:r>
            <a:r>
              <a:rPr lang="es-ES" sz="2800" dirty="0"/>
              <a:t> </a:t>
            </a:r>
            <a:r>
              <a:rPr lang="es-ES" sz="2800" dirty="0" err="1"/>
              <a:t>nisi</a:t>
            </a:r>
            <a:r>
              <a:rPr lang="es-ES" sz="2800" dirty="0"/>
              <a:t> ut </a:t>
            </a:r>
            <a:r>
              <a:rPr lang="es-ES" sz="2800" dirty="0" err="1"/>
              <a:t>aliquip</a:t>
            </a:r>
            <a:r>
              <a:rPr lang="es-ES" sz="2800" dirty="0"/>
              <a:t> ex </a:t>
            </a:r>
            <a:r>
              <a:rPr lang="es-ES" sz="2800" dirty="0" err="1"/>
              <a:t>ea</a:t>
            </a:r>
            <a:r>
              <a:rPr lang="es-ES" sz="2800" dirty="0"/>
              <a:t> commodo </a:t>
            </a:r>
            <a:r>
              <a:rPr lang="es-ES" sz="2800" dirty="0" err="1"/>
              <a:t>consequat</a:t>
            </a:r>
            <a:r>
              <a:rPr lang="es-ES" sz="2800" dirty="0"/>
              <a:t>.</a:t>
            </a:r>
          </a:p>
          <a:p>
            <a:pPr marL="742950" indent="-742950" algn="just">
              <a:spcAft>
                <a:spcPts val="1800"/>
              </a:spcAft>
              <a:buClr>
                <a:srgbClr val="2357A3"/>
              </a:buClr>
              <a:buFont typeface="+mj-lt"/>
              <a:buAutoNum type="arabicPeriod"/>
            </a:pPr>
            <a:r>
              <a:rPr lang="es-ES" sz="2800" dirty="0" err="1"/>
              <a:t>Duis</a:t>
            </a:r>
            <a:r>
              <a:rPr lang="es-ES" sz="2800" dirty="0"/>
              <a:t> </a:t>
            </a:r>
            <a:r>
              <a:rPr lang="es-ES" sz="2800" dirty="0" err="1"/>
              <a:t>aute</a:t>
            </a:r>
            <a:r>
              <a:rPr lang="es-ES" sz="2800" dirty="0"/>
              <a:t> </a:t>
            </a:r>
            <a:r>
              <a:rPr lang="es-ES" sz="2800" dirty="0" err="1"/>
              <a:t>irure</a:t>
            </a:r>
            <a:r>
              <a:rPr lang="es-ES" sz="2800" dirty="0"/>
              <a:t> dolor in </a:t>
            </a:r>
            <a:r>
              <a:rPr lang="es-ES" sz="2800" dirty="0" err="1"/>
              <a:t>reprehenderit</a:t>
            </a:r>
            <a:r>
              <a:rPr lang="es-ES" sz="2800" dirty="0"/>
              <a:t> in </a:t>
            </a:r>
            <a:r>
              <a:rPr lang="es-ES" sz="2800" dirty="0" err="1"/>
              <a:t>voluptate</a:t>
            </a:r>
            <a:r>
              <a:rPr lang="es-ES" sz="2800" dirty="0"/>
              <a:t> </a:t>
            </a:r>
            <a:r>
              <a:rPr lang="es-ES" sz="2800" dirty="0" err="1"/>
              <a:t>velit</a:t>
            </a:r>
            <a:r>
              <a:rPr lang="es-ES" sz="2800" dirty="0"/>
              <a:t> </a:t>
            </a:r>
            <a:r>
              <a:rPr lang="es-ES" sz="2800" dirty="0" err="1"/>
              <a:t>esse</a:t>
            </a:r>
            <a:r>
              <a:rPr lang="es-ES" sz="2800" dirty="0"/>
              <a:t> </a:t>
            </a:r>
            <a:r>
              <a:rPr lang="es-ES" sz="2800" dirty="0" err="1"/>
              <a:t>cillum</a:t>
            </a:r>
            <a:r>
              <a:rPr lang="es-ES" sz="2800" dirty="0"/>
              <a:t> </a:t>
            </a:r>
            <a:r>
              <a:rPr lang="es-ES" sz="2800" dirty="0" err="1"/>
              <a:t>dolore</a:t>
            </a:r>
            <a:r>
              <a:rPr lang="es-ES" sz="2800" dirty="0"/>
              <a:t> </a:t>
            </a:r>
            <a:r>
              <a:rPr lang="es-ES" sz="2800" dirty="0" err="1"/>
              <a:t>eu</a:t>
            </a:r>
            <a:r>
              <a:rPr lang="es-ES" sz="2800" dirty="0"/>
              <a:t> </a:t>
            </a:r>
            <a:r>
              <a:rPr lang="es-ES" sz="2800" dirty="0" err="1"/>
              <a:t>fugiat</a:t>
            </a:r>
            <a:r>
              <a:rPr lang="es-ES" sz="2800" dirty="0"/>
              <a:t> </a:t>
            </a:r>
            <a:r>
              <a:rPr lang="es-ES" sz="2800" dirty="0" err="1"/>
              <a:t>nulla</a:t>
            </a:r>
            <a:r>
              <a:rPr lang="es-ES" sz="2800" dirty="0"/>
              <a:t> </a:t>
            </a:r>
            <a:r>
              <a:rPr lang="es-ES" sz="2800" dirty="0" err="1"/>
              <a:t>pariatur</a:t>
            </a:r>
            <a:r>
              <a:rPr lang="es-ES" sz="2800" dirty="0"/>
              <a:t>. </a:t>
            </a:r>
          </a:p>
          <a:p>
            <a:pPr marL="742950" indent="-742950" algn="just">
              <a:spcAft>
                <a:spcPts val="1800"/>
              </a:spcAft>
              <a:buClr>
                <a:srgbClr val="2357A3"/>
              </a:buClr>
              <a:buFont typeface="+mj-lt"/>
              <a:buAutoNum type="arabicPeriod"/>
            </a:pPr>
            <a:r>
              <a:rPr lang="es-ES" sz="2800" dirty="0" err="1"/>
              <a:t>Lorem</a:t>
            </a:r>
            <a:r>
              <a:rPr lang="es-ES" sz="2800" dirty="0"/>
              <a:t> </a:t>
            </a:r>
            <a:r>
              <a:rPr lang="es-ES" sz="2800" dirty="0" err="1"/>
              <a:t>ipsum</a:t>
            </a:r>
            <a:r>
              <a:rPr lang="es-ES" sz="2800" dirty="0"/>
              <a:t> dolor </a:t>
            </a:r>
            <a:r>
              <a:rPr lang="es-ES" sz="2800" dirty="0" err="1"/>
              <a:t>sit</a:t>
            </a:r>
            <a:r>
              <a:rPr lang="es-ES" sz="2800" dirty="0"/>
              <a:t> </a:t>
            </a:r>
            <a:r>
              <a:rPr lang="es-ES" sz="2800" dirty="0" err="1"/>
              <a:t>amet</a:t>
            </a:r>
            <a:r>
              <a:rPr lang="es-ES" sz="2800" dirty="0"/>
              <a:t>, </a:t>
            </a:r>
            <a:r>
              <a:rPr lang="es-ES" sz="2800" dirty="0" err="1"/>
              <a:t>consectetur</a:t>
            </a:r>
            <a:r>
              <a:rPr lang="es-ES" sz="2800" dirty="0"/>
              <a:t> </a:t>
            </a:r>
            <a:r>
              <a:rPr lang="es-ES" sz="2800" dirty="0" err="1"/>
              <a:t>adipiscing</a:t>
            </a:r>
            <a:r>
              <a:rPr lang="es-ES" sz="2800" dirty="0"/>
              <a:t> </a:t>
            </a:r>
            <a:r>
              <a:rPr lang="es-ES" sz="2800" dirty="0" err="1"/>
              <a:t>elit</a:t>
            </a:r>
            <a:r>
              <a:rPr lang="es-ES" sz="2800" dirty="0"/>
              <a:t>, sed do </a:t>
            </a:r>
            <a:r>
              <a:rPr lang="es-ES" sz="2800" dirty="0" err="1"/>
              <a:t>eiusmod</a:t>
            </a:r>
            <a:r>
              <a:rPr lang="es-ES" sz="2800" dirty="0"/>
              <a:t> </a:t>
            </a:r>
            <a:r>
              <a:rPr lang="es-ES" sz="2800" dirty="0" err="1"/>
              <a:t>tempor</a:t>
            </a:r>
            <a:r>
              <a:rPr lang="es-ES" sz="2800" dirty="0"/>
              <a:t> </a:t>
            </a:r>
            <a:r>
              <a:rPr lang="es-ES" sz="2800" dirty="0" err="1"/>
              <a:t>incididunt</a:t>
            </a:r>
            <a:r>
              <a:rPr lang="es-ES" sz="2800" dirty="0"/>
              <a:t> ut labore et </a:t>
            </a:r>
            <a:r>
              <a:rPr lang="es-ES" sz="2800" dirty="0" err="1"/>
              <a:t>dolore</a:t>
            </a:r>
            <a:r>
              <a:rPr lang="es-ES" sz="2800" dirty="0"/>
              <a:t> magna </a:t>
            </a:r>
            <a:r>
              <a:rPr lang="es-ES" sz="2800" dirty="0" err="1"/>
              <a:t>aliqua</a:t>
            </a:r>
            <a:r>
              <a:rPr lang="es-ES" sz="2800" dirty="0"/>
              <a:t>. </a:t>
            </a:r>
          </a:p>
          <a:p>
            <a:pPr marL="742950" indent="-742950" algn="just">
              <a:spcAft>
                <a:spcPts val="1800"/>
              </a:spcAft>
              <a:buClr>
                <a:srgbClr val="2357A3"/>
              </a:buClr>
              <a:buFont typeface="+mj-lt"/>
              <a:buAutoNum type="arabicPeriod"/>
            </a:pPr>
            <a:r>
              <a:rPr lang="es-ES" sz="2800" dirty="0"/>
              <a:t>Ut </a:t>
            </a:r>
            <a:r>
              <a:rPr lang="es-ES" sz="2800" dirty="0" err="1"/>
              <a:t>enim</a:t>
            </a:r>
            <a:r>
              <a:rPr lang="es-ES" sz="2800" dirty="0"/>
              <a:t> ad </a:t>
            </a:r>
            <a:r>
              <a:rPr lang="es-ES" sz="2800" dirty="0" err="1"/>
              <a:t>minim</a:t>
            </a:r>
            <a:r>
              <a:rPr lang="es-ES" sz="2800" dirty="0"/>
              <a:t> </a:t>
            </a:r>
            <a:r>
              <a:rPr lang="es-ES" sz="2800" dirty="0" err="1"/>
              <a:t>veniam</a:t>
            </a:r>
            <a:r>
              <a:rPr lang="es-ES" sz="2800" dirty="0"/>
              <a:t>, quis </a:t>
            </a:r>
            <a:r>
              <a:rPr lang="es-ES" sz="2800" dirty="0" err="1"/>
              <a:t>nostrud</a:t>
            </a:r>
            <a:r>
              <a:rPr lang="es-ES" sz="2800" dirty="0"/>
              <a:t> </a:t>
            </a:r>
            <a:r>
              <a:rPr lang="es-ES" sz="2800" dirty="0" err="1"/>
              <a:t>exercitation</a:t>
            </a:r>
            <a:r>
              <a:rPr lang="es-ES" sz="2800" dirty="0"/>
              <a:t> </a:t>
            </a:r>
            <a:r>
              <a:rPr lang="es-ES" sz="2800" dirty="0" err="1"/>
              <a:t>ullamco</a:t>
            </a:r>
            <a:r>
              <a:rPr lang="es-ES" sz="2800" dirty="0"/>
              <a:t> </a:t>
            </a:r>
            <a:r>
              <a:rPr lang="es-ES" sz="2800" dirty="0" err="1"/>
              <a:t>laboris</a:t>
            </a:r>
            <a:r>
              <a:rPr lang="es-ES" sz="2800" dirty="0"/>
              <a:t> </a:t>
            </a:r>
            <a:r>
              <a:rPr lang="es-ES" sz="2800" dirty="0" err="1"/>
              <a:t>nisi</a:t>
            </a:r>
            <a:r>
              <a:rPr lang="es-ES" sz="2800" dirty="0"/>
              <a:t> ut </a:t>
            </a:r>
            <a:r>
              <a:rPr lang="es-ES" sz="2800" dirty="0" err="1"/>
              <a:t>aliquip</a:t>
            </a:r>
            <a:r>
              <a:rPr lang="es-ES" sz="2800" dirty="0"/>
              <a:t> ex </a:t>
            </a:r>
            <a:r>
              <a:rPr lang="es-ES" sz="2800" dirty="0" err="1"/>
              <a:t>ea</a:t>
            </a:r>
            <a:r>
              <a:rPr lang="es-ES" sz="2800" dirty="0"/>
              <a:t> commodo </a:t>
            </a:r>
            <a:r>
              <a:rPr lang="es-ES" sz="2800" dirty="0" err="1"/>
              <a:t>consequat</a:t>
            </a:r>
            <a:r>
              <a:rPr lang="es-ES" sz="2800" dirty="0"/>
              <a:t>.</a:t>
            </a:r>
          </a:p>
          <a:p>
            <a:pPr marL="742950" indent="-742950" algn="just">
              <a:spcAft>
                <a:spcPts val="1800"/>
              </a:spcAft>
              <a:buClr>
                <a:srgbClr val="2357A3"/>
              </a:buClr>
              <a:buFont typeface="+mj-lt"/>
              <a:buAutoNum type="arabicPeriod"/>
            </a:pPr>
            <a:r>
              <a:rPr lang="es-ES" sz="2800" dirty="0" err="1"/>
              <a:t>Duis</a:t>
            </a:r>
            <a:r>
              <a:rPr lang="es-ES" sz="2800" dirty="0"/>
              <a:t> </a:t>
            </a:r>
            <a:r>
              <a:rPr lang="es-ES" sz="2800" dirty="0" err="1"/>
              <a:t>aute</a:t>
            </a:r>
            <a:r>
              <a:rPr lang="es-ES" sz="2800" dirty="0"/>
              <a:t> </a:t>
            </a:r>
            <a:r>
              <a:rPr lang="es-ES" sz="2800" dirty="0" err="1"/>
              <a:t>irure</a:t>
            </a:r>
            <a:r>
              <a:rPr lang="es-ES" sz="2800" dirty="0"/>
              <a:t> dolor in </a:t>
            </a:r>
            <a:r>
              <a:rPr lang="es-ES" sz="2800" dirty="0" err="1"/>
              <a:t>reprehenderit</a:t>
            </a:r>
            <a:r>
              <a:rPr lang="es-ES" sz="2800" dirty="0"/>
              <a:t> in </a:t>
            </a:r>
            <a:r>
              <a:rPr lang="es-ES" sz="2800" dirty="0" err="1"/>
              <a:t>voluptate</a:t>
            </a:r>
            <a:r>
              <a:rPr lang="es-ES" sz="2800" dirty="0"/>
              <a:t> </a:t>
            </a:r>
            <a:r>
              <a:rPr lang="es-ES" sz="2800" dirty="0" err="1"/>
              <a:t>velit</a:t>
            </a:r>
            <a:r>
              <a:rPr lang="es-ES" sz="2800" dirty="0"/>
              <a:t> </a:t>
            </a:r>
            <a:r>
              <a:rPr lang="es-ES" sz="2800" dirty="0" err="1"/>
              <a:t>esse</a:t>
            </a:r>
            <a:r>
              <a:rPr lang="es-ES" sz="2800" dirty="0"/>
              <a:t> </a:t>
            </a:r>
            <a:r>
              <a:rPr lang="es-ES" sz="2800" dirty="0" err="1"/>
              <a:t>cillum</a:t>
            </a:r>
            <a:r>
              <a:rPr lang="es-ES" sz="2800" dirty="0"/>
              <a:t> </a:t>
            </a:r>
            <a:r>
              <a:rPr lang="es-ES" sz="2800" dirty="0" err="1"/>
              <a:t>dolore</a:t>
            </a:r>
            <a:r>
              <a:rPr lang="es-ES" sz="2800" dirty="0"/>
              <a:t> </a:t>
            </a:r>
            <a:r>
              <a:rPr lang="es-ES" sz="2800" dirty="0" err="1"/>
              <a:t>eu</a:t>
            </a:r>
            <a:r>
              <a:rPr lang="es-ES" sz="2800" dirty="0"/>
              <a:t> </a:t>
            </a:r>
            <a:r>
              <a:rPr lang="es-ES" sz="2800" dirty="0" err="1"/>
              <a:t>fugiat</a:t>
            </a:r>
            <a:r>
              <a:rPr lang="es-ES" sz="2800" dirty="0"/>
              <a:t> </a:t>
            </a:r>
            <a:r>
              <a:rPr lang="es-ES" sz="2800" dirty="0" err="1"/>
              <a:t>nulla</a:t>
            </a:r>
            <a:r>
              <a:rPr lang="es-ES" sz="2800" dirty="0"/>
              <a:t> </a:t>
            </a:r>
            <a:r>
              <a:rPr lang="es-ES" sz="2800" dirty="0" err="1"/>
              <a:t>pariatur</a:t>
            </a:r>
            <a:r>
              <a:rPr lang="es-ES" sz="2800" dirty="0"/>
              <a:t>. </a:t>
            </a:r>
            <a:endParaRPr lang="en-US" sz="2800" dirty="0">
              <a:latin typeface="Gill Sans Light"/>
              <a:cs typeface="Gill Sans Light"/>
            </a:endParaRPr>
          </a:p>
        </p:txBody>
      </p:sp>
      <p:pic>
        <p:nvPicPr>
          <p:cNvPr id="82" name="Imagen 81">
            <a:extLst>
              <a:ext uri="{FF2B5EF4-FFF2-40B4-BE49-F238E27FC236}">
                <a16:creationId xmlns:a16="http://schemas.microsoft.com/office/drawing/2014/main" id="{752673D4-2615-51D3-843A-D1B0EC2607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2514" y="43791406"/>
            <a:ext cx="2757813" cy="1980488"/>
          </a:xfrm>
          <a:prstGeom prst="rect">
            <a:avLst/>
          </a:prstGeom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EBEEA49A-9D0D-4D35-D32B-29095546D9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38600" y="43617478"/>
            <a:ext cx="4552950" cy="1326102"/>
          </a:xfrm>
          <a:prstGeom prst="rect">
            <a:avLst/>
          </a:prstGeom>
        </p:spPr>
      </p:pic>
      <p:pic>
        <p:nvPicPr>
          <p:cNvPr id="86" name="Imagen 85">
            <a:extLst>
              <a:ext uri="{FF2B5EF4-FFF2-40B4-BE49-F238E27FC236}">
                <a16:creationId xmlns:a16="http://schemas.microsoft.com/office/drawing/2014/main" id="{FCCE877B-E0D5-E442-33A5-08BCA97D41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74630" y="45387120"/>
            <a:ext cx="1669322" cy="581899"/>
          </a:xfrm>
          <a:prstGeom prst="rect">
            <a:avLst/>
          </a:prstGeom>
        </p:spPr>
      </p:pic>
      <p:pic>
        <p:nvPicPr>
          <p:cNvPr id="88" name="Imagen 87">
            <a:extLst>
              <a:ext uri="{FF2B5EF4-FFF2-40B4-BE49-F238E27FC236}">
                <a16:creationId xmlns:a16="http://schemas.microsoft.com/office/drawing/2014/main" id="{A3EA4F84-10B0-B276-270F-80DE2B9564C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30430" y="45275269"/>
            <a:ext cx="2944841" cy="796496"/>
          </a:xfrm>
          <a:prstGeom prst="rect">
            <a:avLst/>
          </a:prstGeom>
        </p:spPr>
      </p:pic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A0B165FE-58CF-681C-1566-12F414192CC8}"/>
              </a:ext>
            </a:extLst>
          </p:cNvPr>
          <p:cNvCxnSpPr/>
          <p:nvPr/>
        </p:nvCxnSpPr>
        <p:spPr>
          <a:xfrm>
            <a:off x="10384970" y="43791406"/>
            <a:ext cx="0" cy="22803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7157EEDB-2CE2-B5DB-BDD6-452C49E5CAF4}"/>
              </a:ext>
            </a:extLst>
          </p:cNvPr>
          <p:cNvSpPr txBox="1"/>
          <p:nvPr/>
        </p:nvSpPr>
        <p:spPr>
          <a:xfrm>
            <a:off x="11006645" y="43617478"/>
            <a:ext cx="2072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</a:rPr>
              <a:t>Nombre y correo de la persona que presenta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9BCDC7E7-BBD5-0A50-6520-39F9F3F873E5}"/>
              </a:ext>
            </a:extLst>
          </p:cNvPr>
          <p:cNvSpPr txBox="1"/>
          <p:nvPr/>
        </p:nvSpPr>
        <p:spPr>
          <a:xfrm>
            <a:off x="11006645" y="45397140"/>
            <a:ext cx="2072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chemeClr val="bg1"/>
                </a:solidFill>
              </a:rPr>
              <a:t>Agradecimientos a becas o proyectos que financian el trabajo</a:t>
            </a:r>
          </a:p>
        </p:txBody>
      </p:sp>
    </p:spTree>
    <p:extLst>
      <p:ext uri="{BB962C8B-B14F-4D97-AF65-F5344CB8AC3E}">
        <p14:creationId xmlns:p14="http://schemas.microsoft.com/office/powerpoint/2010/main" val="128474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F2699C3C321634B8203AA3FF3A735F0" ma:contentTypeVersion="14" ma:contentTypeDescription="Crear nuevo documento." ma:contentTypeScope="" ma:versionID="7d8f37e6734d36f0fe3b9b232ae62ad2">
  <xsd:schema xmlns:xsd="http://www.w3.org/2001/XMLSchema" xmlns:xs="http://www.w3.org/2001/XMLSchema" xmlns:p="http://schemas.microsoft.com/office/2006/metadata/properties" xmlns:ns2="b8deb056-80bd-48ec-bbff-267e50889b61" xmlns:ns3="e8d25cff-2a3f-48e6-9262-74976fb12baa" targetNamespace="http://schemas.microsoft.com/office/2006/metadata/properties" ma:root="true" ma:fieldsID="e31975e95b908d124cb533805421532a" ns2:_="" ns3:_="">
    <xsd:import namespace="b8deb056-80bd-48ec-bbff-267e50889b61"/>
    <xsd:import namespace="e8d25cff-2a3f-48e6-9262-74976fb12b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eb056-80bd-48ec-bbff-267e50889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25cff-2a3f-48e6-9262-74976fb12baa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736112d2-9111-4786-b025-c68e53ea3cdd}" ma:internalName="TaxCatchAll" ma:showField="CatchAllData" ma:web="e8d25cff-2a3f-48e6-9262-74976fb12b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D85D65-30C8-4EF5-A5DC-3C6CD5030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deb056-80bd-48ec-bbff-267e50889b61"/>
    <ds:schemaRef ds:uri="e8d25cff-2a3f-48e6-9262-74976fb12b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7DAA58-8FE4-4EF2-B247-BB4191B408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29537</TotalTime>
  <Words>668</Words>
  <Application>Microsoft Office PowerPoint</Application>
  <PresentationFormat>Personalizado</PresentationFormat>
  <Paragraphs>81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Gill Sans Light</vt:lpstr>
      <vt:lpstr>Office Theme</vt:lpstr>
      <vt:lpstr>Presentación de PowerPoint</vt:lpstr>
    </vt:vector>
  </TitlesOfParts>
  <Company>UCSB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Marinsek</dc:creator>
  <cp:lastModifiedBy>Mikel Sesma Sara</cp:lastModifiedBy>
  <cp:revision>187</cp:revision>
  <dcterms:created xsi:type="dcterms:W3CDTF">2013-08-01T02:14:43Z</dcterms:created>
  <dcterms:modified xsi:type="dcterms:W3CDTF">2023-09-20T14:36:29Z</dcterms:modified>
</cp:coreProperties>
</file>