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4" r:id="rId169"/>
    <p:sldId id="425" r:id="rId170"/>
    <p:sldId id="426" r:id="rId171"/>
    <p:sldId id="427" r:id="rId172"/>
    <p:sldId id="428" r:id="rId173"/>
    <p:sldId id="429" r:id="rId174"/>
    <p:sldId id="430" r:id="rId175"/>
    <p:sldId id="431" r:id="rId176"/>
    <p:sldId id="432" r:id="rId177"/>
    <p:sldId id="433" r:id="rId178"/>
    <p:sldId id="434" r:id="rId179"/>
    <p:sldId id="435" r:id="rId180"/>
    <p:sldId id="436" r:id="rId181"/>
    <p:sldId id="437" r:id="rId182"/>
    <p:sldId id="438" r:id="rId1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7" autoAdjust="0"/>
    <p:restoredTop sz="94660"/>
  </p:normalViewPr>
  <p:slideViewPr>
    <p:cSldViewPr>
      <p:cViewPr varScale="1">
        <p:scale>
          <a:sx n="102" d="100"/>
          <a:sy n="102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248B-74D5-4130-9633-710F818A1A0C}" type="datetimeFigureOut">
              <a:rPr lang="en-AU" smtClean="0"/>
              <a:t>20/09/2010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164D-0910-4EF6-A1EC-A43E8833296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968552"/>
          </a:xfrm>
        </p:spPr>
        <p:txBody>
          <a:bodyPr>
            <a:noAutofit/>
          </a:bodyPr>
          <a:lstStyle/>
          <a:p>
            <a:r>
              <a:rPr lang="en-AU" sz="30000" dirty="0" smtClean="0"/>
              <a:t>3:00</a:t>
            </a:r>
            <a:endParaRPr lang="en-AU" sz="30000" dirty="0"/>
          </a:p>
        </p:txBody>
      </p:sp>
    </p:spTree>
  </p:cSld>
  <p:clrMapOvr>
    <a:masterClrMapping/>
  </p:clrMapOvr>
  <p:transition advClick="0" advTm="1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:51</a:t>
            </a:r>
          </a:p>
        </p:txBody>
      </p:sp>
    </p:spTree>
  </p:cSld>
  <p:clrMapOvr>
    <a:masterClrMapping/>
  </p:clrMapOvr>
  <p:transition advClick="0" advTm="1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:21</a:t>
            </a:r>
          </a:p>
        </p:txBody>
      </p:sp>
    </p:spTree>
  </p:cSld>
  <p:clrMapOvr>
    <a:masterClrMapping/>
  </p:clrMapOvr>
  <p:transition advClick="0" advTm="1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:20</a:t>
            </a:r>
          </a:p>
        </p:txBody>
      </p:sp>
    </p:spTree>
  </p:cSld>
  <p:clrMapOvr>
    <a:masterClrMapping/>
  </p:clrMapOvr>
  <p:transition advClick="0" advTm="1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:19</a:t>
            </a:r>
          </a:p>
        </p:txBody>
      </p:sp>
    </p:spTree>
  </p:cSld>
  <p:clrMapOvr>
    <a:masterClrMapping/>
  </p:clrMapOvr>
  <p:transition advClick="0" advTm="1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:18</a:t>
            </a:r>
          </a:p>
        </p:txBody>
      </p:sp>
    </p:spTree>
  </p:cSld>
  <p:clrMapOvr>
    <a:masterClrMapping/>
  </p:clrMapOvr>
  <p:transition advClick="0" advTm="1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:17</a:t>
            </a:r>
          </a:p>
        </p:txBody>
      </p:sp>
    </p:spTree>
  </p:cSld>
  <p:clrMapOvr>
    <a:masterClrMapping/>
  </p:clrMapOvr>
  <p:transition advClick="0" advTm="1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:16</a:t>
            </a:r>
          </a:p>
        </p:txBody>
      </p:sp>
    </p:spTree>
  </p:cSld>
  <p:clrMapOvr>
    <a:masterClrMapping/>
  </p:clrMapOvr>
  <p:transition advClick="0" advTm="1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:15</a:t>
            </a:r>
          </a:p>
        </p:txBody>
      </p:sp>
    </p:spTree>
  </p:cSld>
  <p:clrMapOvr>
    <a:masterClrMapping/>
  </p:clrMapOvr>
  <p:transition advClick="0" advTm="1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:14</a:t>
            </a:r>
          </a:p>
        </p:txBody>
      </p:sp>
    </p:spTree>
  </p:cSld>
  <p:clrMapOvr>
    <a:masterClrMapping/>
  </p:clrMapOvr>
  <p:transition advClick="0" advTm="1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:13</a:t>
            </a:r>
          </a:p>
        </p:txBody>
      </p:sp>
    </p:spTree>
  </p:cSld>
  <p:clrMapOvr>
    <a:masterClrMapping/>
  </p:clrMapOvr>
  <p:transition advClick="0" advTm="1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:12</a:t>
            </a:r>
          </a:p>
        </p:txBody>
      </p:sp>
    </p:spTree>
  </p:cSld>
  <p:clrMapOvr>
    <a:masterClrMapping/>
  </p:clrMapOvr>
  <p:transition advClick="0" advTm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:50</a:t>
            </a:r>
          </a:p>
        </p:txBody>
      </p:sp>
    </p:spTree>
  </p:cSld>
  <p:clrMapOvr>
    <a:masterClrMapping/>
  </p:clrMapOvr>
  <p:transition advClick="0" advTm="1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:11</a:t>
            </a:r>
          </a:p>
        </p:txBody>
      </p:sp>
    </p:spTree>
  </p:cSld>
  <p:clrMapOvr>
    <a:masterClrMapping/>
  </p:clrMapOvr>
  <p:transition advClick="0" advTm="1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:10</a:t>
            </a:r>
          </a:p>
        </p:txBody>
      </p:sp>
    </p:spTree>
  </p:cSld>
  <p:clrMapOvr>
    <a:masterClrMapping/>
  </p:clrMapOvr>
  <p:transition advClick="0" advTm="1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:09</a:t>
            </a:r>
          </a:p>
        </p:txBody>
      </p:sp>
    </p:spTree>
  </p:cSld>
  <p:clrMapOvr>
    <a:masterClrMapping/>
  </p:clrMapOvr>
  <p:transition advClick="0" advTm="1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:08</a:t>
            </a:r>
          </a:p>
        </p:txBody>
      </p:sp>
    </p:spTree>
  </p:cSld>
  <p:clrMapOvr>
    <a:masterClrMapping/>
  </p:clrMapOvr>
  <p:transition advClick="0" advTm="1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:07</a:t>
            </a:r>
          </a:p>
        </p:txBody>
      </p:sp>
    </p:spTree>
  </p:cSld>
  <p:clrMapOvr>
    <a:masterClrMapping/>
  </p:clrMapOvr>
  <p:transition advClick="0" advTm="1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:06</a:t>
            </a:r>
          </a:p>
        </p:txBody>
      </p:sp>
    </p:spTree>
  </p:cSld>
  <p:clrMapOvr>
    <a:masterClrMapping/>
  </p:clrMapOvr>
  <p:transition advClick="0" advTm="1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:05</a:t>
            </a:r>
          </a:p>
        </p:txBody>
      </p:sp>
    </p:spTree>
  </p:cSld>
  <p:clrMapOvr>
    <a:masterClrMapping/>
  </p:clrMapOvr>
  <p:transition advClick="0" advTm="1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:04</a:t>
            </a:r>
          </a:p>
        </p:txBody>
      </p:sp>
    </p:spTree>
  </p:cSld>
  <p:clrMapOvr>
    <a:masterClrMapping/>
  </p:clrMapOvr>
  <p:transition advClick="0" advTm="1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:03</a:t>
            </a:r>
          </a:p>
        </p:txBody>
      </p:sp>
    </p:spTree>
  </p:cSld>
  <p:clrMapOvr>
    <a:masterClrMapping/>
  </p:clrMapOvr>
  <p:transition advClick="0" advTm="1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:02</a:t>
            </a:r>
          </a:p>
        </p:txBody>
      </p:sp>
    </p:spTree>
  </p:cSld>
  <p:clrMapOvr>
    <a:masterClrMapping/>
  </p:clrMapOvr>
  <p:transition advClick="0" advTm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:49</a:t>
            </a:r>
          </a:p>
        </p:txBody>
      </p:sp>
    </p:spTree>
  </p:cSld>
  <p:clrMapOvr>
    <a:masterClrMapping/>
  </p:clrMapOvr>
  <p:transition advClick="0" advTm="1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:01</a:t>
            </a:r>
          </a:p>
        </p:txBody>
      </p:sp>
    </p:spTree>
  </p:cSld>
  <p:clrMapOvr>
    <a:masterClrMapping/>
  </p:clrMapOvr>
  <p:transition advClick="0" advTm="1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:00</a:t>
            </a:r>
          </a:p>
        </p:txBody>
      </p:sp>
    </p:spTree>
  </p:cSld>
  <p:clrMapOvr>
    <a:masterClrMapping/>
  </p:clrMapOvr>
  <p:transition advClick="0" advTm="1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:59</a:t>
            </a:r>
          </a:p>
        </p:txBody>
      </p:sp>
    </p:spTree>
  </p:cSld>
  <p:clrMapOvr>
    <a:masterClrMapping/>
  </p:clrMapOvr>
  <p:transition advClick="0" advTm="1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:58</a:t>
            </a:r>
          </a:p>
        </p:txBody>
      </p:sp>
    </p:spTree>
  </p:cSld>
  <p:clrMapOvr>
    <a:masterClrMapping/>
  </p:clrMapOvr>
  <p:transition advClick="0" advTm="1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:57</a:t>
            </a:r>
          </a:p>
        </p:txBody>
      </p:sp>
    </p:spTree>
  </p:cSld>
  <p:clrMapOvr>
    <a:masterClrMapping/>
  </p:clrMapOvr>
  <p:transition advClick="0" advTm="1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:56</a:t>
            </a:r>
          </a:p>
        </p:txBody>
      </p:sp>
    </p:spTree>
  </p:cSld>
  <p:clrMapOvr>
    <a:masterClrMapping/>
  </p:clrMapOvr>
  <p:transition advClick="0" advTm="1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:55</a:t>
            </a:r>
          </a:p>
        </p:txBody>
      </p:sp>
    </p:spTree>
  </p:cSld>
  <p:clrMapOvr>
    <a:masterClrMapping/>
  </p:clrMapOvr>
  <p:transition advClick="0" advTm="1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:54</a:t>
            </a:r>
          </a:p>
        </p:txBody>
      </p:sp>
    </p:spTree>
  </p:cSld>
  <p:clrMapOvr>
    <a:masterClrMapping/>
  </p:clrMapOvr>
  <p:transition advClick="0" advTm="1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:53</a:t>
            </a:r>
          </a:p>
        </p:txBody>
      </p:sp>
    </p:spTree>
  </p:cSld>
  <p:clrMapOvr>
    <a:masterClrMapping/>
  </p:clrMapOvr>
  <p:transition advClick="0" advTm="1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:52</a:t>
            </a:r>
          </a:p>
        </p:txBody>
      </p:sp>
    </p:spTree>
  </p:cSld>
  <p:clrMapOvr>
    <a:masterClrMapping/>
  </p:clrMapOvr>
  <p:transition advClick="0" advTm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:48</a:t>
            </a:r>
          </a:p>
        </p:txBody>
      </p:sp>
    </p:spTree>
  </p:cSld>
  <p:clrMapOvr>
    <a:masterClrMapping/>
  </p:clrMapOvr>
  <p:transition advClick="0" advTm="100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:51</a:t>
            </a:r>
          </a:p>
        </p:txBody>
      </p:sp>
    </p:spTree>
  </p:cSld>
  <p:clrMapOvr>
    <a:masterClrMapping/>
  </p:clrMapOvr>
  <p:transition advClick="0" advTm="1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:50</a:t>
            </a:r>
          </a:p>
        </p:txBody>
      </p:sp>
    </p:spTree>
  </p:cSld>
  <p:clrMapOvr>
    <a:masterClrMapping/>
  </p:clrMapOvr>
  <p:transition advClick="0" advTm="1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:49</a:t>
            </a:r>
          </a:p>
        </p:txBody>
      </p:sp>
    </p:spTree>
  </p:cSld>
  <p:clrMapOvr>
    <a:masterClrMapping/>
  </p:clrMapOvr>
  <p:transition advClick="0" advTm="1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:48</a:t>
            </a:r>
          </a:p>
        </p:txBody>
      </p:sp>
    </p:spTree>
  </p:cSld>
  <p:clrMapOvr>
    <a:masterClrMapping/>
  </p:clrMapOvr>
  <p:transition advClick="0" advTm="1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:47</a:t>
            </a:r>
          </a:p>
        </p:txBody>
      </p:sp>
    </p:spTree>
  </p:cSld>
  <p:clrMapOvr>
    <a:masterClrMapping/>
  </p:clrMapOvr>
  <p:transition advClick="0" advTm="1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836712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:46</a:t>
            </a:r>
          </a:p>
        </p:txBody>
      </p:sp>
    </p:spTree>
  </p:cSld>
  <p:clrMapOvr>
    <a:masterClrMapping/>
  </p:clrMapOvr>
  <p:transition advClick="0" advTm="1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:45</a:t>
            </a:r>
          </a:p>
        </p:txBody>
      </p:sp>
    </p:spTree>
  </p:cSld>
  <p:clrMapOvr>
    <a:masterClrMapping/>
  </p:clrMapOvr>
  <p:transition advClick="0" advTm="1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:44</a:t>
            </a:r>
          </a:p>
        </p:txBody>
      </p:sp>
    </p:spTree>
  </p:cSld>
  <p:clrMapOvr>
    <a:masterClrMapping/>
  </p:clrMapOvr>
  <p:transition advClick="0" advTm="1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:43</a:t>
            </a:r>
          </a:p>
        </p:txBody>
      </p:sp>
    </p:spTree>
  </p:cSld>
  <p:clrMapOvr>
    <a:masterClrMapping/>
  </p:clrMapOvr>
  <p:transition advClick="0" advTm="1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:42</a:t>
            </a:r>
          </a:p>
        </p:txBody>
      </p:sp>
    </p:spTree>
  </p:cSld>
  <p:clrMapOvr>
    <a:masterClrMapping/>
  </p:clrMapOvr>
  <p:transition advClick="0" advTm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:47</a:t>
            </a:r>
          </a:p>
        </p:txBody>
      </p:sp>
    </p:spTree>
  </p:cSld>
  <p:clrMapOvr>
    <a:masterClrMapping/>
  </p:clrMapOvr>
  <p:transition advClick="0" advTm="1000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:41</a:t>
            </a:r>
          </a:p>
        </p:txBody>
      </p:sp>
    </p:spTree>
  </p:cSld>
  <p:clrMapOvr>
    <a:masterClrMapping/>
  </p:clrMapOvr>
  <p:transition advClick="0" advTm="1000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:40</a:t>
            </a:r>
          </a:p>
        </p:txBody>
      </p:sp>
    </p:spTree>
  </p:cSld>
  <p:clrMapOvr>
    <a:masterClrMapping/>
  </p:clrMapOvr>
  <p:transition advClick="0" advTm="1000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:39</a:t>
            </a:r>
          </a:p>
        </p:txBody>
      </p:sp>
    </p:spTree>
  </p:cSld>
  <p:clrMapOvr>
    <a:masterClrMapping/>
  </p:clrMapOvr>
  <p:transition advClick="0" advTm="1000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:38</a:t>
            </a:r>
          </a:p>
        </p:txBody>
      </p:sp>
    </p:spTree>
  </p:cSld>
  <p:clrMapOvr>
    <a:masterClrMapping/>
  </p:clrMapOvr>
  <p:transition advClick="0" advTm="1000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:37</a:t>
            </a:r>
          </a:p>
        </p:txBody>
      </p:sp>
    </p:spTree>
  </p:cSld>
  <p:clrMapOvr>
    <a:masterClrMapping/>
  </p:clrMapOvr>
  <p:transition advClick="0" advTm="1000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:36</a:t>
            </a:r>
          </a:p>
        </p:txBody>
      </p:sp>
    </p:spTree>
  </p:cSld>
  <p:clrMapOvr>
    <a:masterClrMapping/>
  </p:clrMapOvr>
  <p:transition advClick="0" advTm="1000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:35</a:t>
            </a:r>
          </a:p>
        </p:txBody>
      </p:sp>
    </p:spTree>
  </p:cSld>
  <p:clrMapOvr>
    <a:masterClrMapping/>
  </p:clrMapOvr>
  <p:transition advClick="0" advTm="1000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:34</a:t>
            </a:r>
          </a:p>
        </p:txBody>
      </p:sp>
    </p:spTree>
  </p:cSld>
  <p:clrMapOvr>
    <a:masterClrMapping/>
  </p:clrMapOvr>
  <p:transition advClick="0" advTm="1000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:33</a:t>
            </a:r>
          </a:p>
        </p:txBody>
      </p:sp>
    </p:spTree>
  </p:cSld>
  <p:clrMapOvr>
    <a:masterClrMapping/>
  </p:clrMapOvr>
  <p:transition advClick="0" advTm="1000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:32</a:t>
            </a:r>
          </a:p>
        </p:txBody>
      </p:sp>
    </p:spTree>
  </p:cSld>
  <p:clrMapOvr>
    <a:masterClrMapping/>
  </p:clrMapOvr>
  <p:transition advClick="0" advTm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:46</a:t>
            </a:r>
          </a:p>
        </p:txBody>
      </p:sp>
    </p:spTree>
  </p:cSld>
  <p:clrMapOvr>
    <a:masterClrMapping/>
  </p:clrMapOvr>
  <p:transition advClick="0" advTm="1000"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:31</a:t>
            </a:r>
          </a:p>
        </p:txBody>
      </p:sp>
    </p:spTree>
  </p:cSld>
  <p:clrMapOvr>
    <a:masterClrMapping/>
  </p:clrMapOvr>
  <p:transition advClick="0" advTm="1000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:30</a:t>
            </a:r>
          </a:p>
        </p:txBody>
      </p:sp>
    </p:spTree>
  </p:cSld>
  <p:clrMapOvr>
    <a:masterClrMapping/>
  </p:clrMapOvr>
  <p:transition advClick="0" advTm="1000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:29</a:t>
            </a:r>
          </a:p>
        </p:txBody>
      </p:sp>
    </p:spTree>
  </p:cSld>
  <p:clrMapOvr>
    <a:masterClrMapping/>
  </p:clrMapOvr>
  <p:transition advClick="0" advTm="1000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:28</a:t>
            </a:r>
          </a:p>
        </p:txBody>
      </p:sp>
    </p:spTree>
  </p:cSld>
  <p:clrMapOvr>
    <a:masterClrMapping/>
  </p:clrMapOvr>
  <p:transition advClick="0" advTm="1000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:27</a:t>
            </a:r>
          </a:p>
        </p:txBody>
      </p:sp>
    </p:spTree>
  </p:cSld>
  <p:clrMapOvr>
    <a:masterClrMapping/>
  </p:clrMapOvr>
  <p:transition advClick="0" advTm="1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:26</a:t>
            </a:r>
          </a:p>
        </p:txBody>
      </p:sp>
    </p:spTree>
  </p:cSld>
  <p:clrMapOvr>
    <a:masterClrMapping/>
  </p:clrMapOvr>
  <p:transition advClick="0" advTm="1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:25</a:t>
            </a:r>
          </a:p>
        </p:txBody>
      </p:sp>
    </p:spTree>
  </p:cSld>
  <p:clrMapOvr>
    <a:masterClrMapping/>
  </p:clrMapOvr>
  <p:transition advClick="0" advTm="1000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:24</a:t>
            </a:r>
          </a:p>
        </p:txBody>
      </p:sp>
    </p:spTree>
  </p:cSld>
  <p:clrMapOvr>
    <a:masterClrMapping/>
  </p:clrMapOvr>
  <p:transition advClick="0" advTm="1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:23</a:t>
            </a:r>
          </a:p>
        </p:txBody>
      </p:sp>
    </p:spTree>
  </p:cSld>
  <p:clrMapOvr>
    <a:masterClrMapping/>
  </p:clrMapOvr>
  <p:transition advClick="0" advTm="1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:22</a:t>
            </a:r>
          </a:p>
        </p:txBody>
      </p:sp>
    </p:spTree>
  </p:cSld>
  <p:clrMapOvr>
    <a:masterClrMapping/>
  </p:clrMapOvr>
  <p:transition advClick="0" advTm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:45</a:t>
            </a:r>
          </a:p>
        </p:txBody>
      </p:sp>
    </p:spTree>
  </p:cSld>
  <p:clrMapOvr>
    <a:masterClrMapping/>
  </p:clrMapOvr>
  <p:transition advClick="0" advTm="1000"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:21</a:t>
            </a:r>
          </a:p>
        </p:txBody>
      </p:sp>
    </p:spTree>
  </p:cSld>
  <p:clrMapOvr>
    <a:masterClrMapping/>
  </p:clrMapOvr>
  <p:transition advClick="0" advTm="1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:20</a:t>
            </a:r>
          </a:p>
        </p:txBody>
      </p:sp>
    </p:spTree>
  </p:cSld>
  <p:clrMapOvr>
    <a:masterClrMapping/>
  </p:clrMapOvr>
  <p:transition advClick="0" advTm="1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:19</a:t>
            </a:r>
          </a:p>
        </p:txBody>
      </p:sp>
    </p:spTree>
  </p:cSld>
  <p:clrMapOvr>
    <a:masterClrMapping/>
  </p:clrMapOvr>
  <p:transition advClick="0" advTm="1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:18</a:t>
            </a:r>
          </a:p>
        </p:txBody>
      </p:sp>
    </p:spTree>
  </p:cSld>
  <p:clrMapOvr>
    <a:masterClrMapping/>
  </p:clrMapOvr>
  <p:transition advClick="0" advTm="1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:17</a:t>
            </a:r>
          </a:p>
        </p:txBody>
      </p:sp>
    </p:spTree>
  </p:cSld>
  <p:clrMapOvr>
    <a:masterClrMapping/>
  </p:clrMapOvr>
  <p:transition advClick="0" advTm="1000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:16</a:t>
            </a:r>
          </a:p>
        </p:txBody>
      </p:sp>
    </p:spTree>
  </p:cSld>
  <p:clrMapOvr>
    <a:masterClrMapping/>
  </p:clrMapOvr>
  <p:transition advClick="0" advTm="1000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:15</a:t>
            </a:r>
          </a:p>
        </p:txBody>
      </p:sp>
    </p:spTree>
  </p:cSld>
  <p:clrMapOvr>
    <a:masterClrMapping/>
  </p:clrMapOvr>
  <p:transition advClick="0" advTm="1000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:14</a:t>
            </a:r>
          </a:p>
        </p:txBody>
      </p:sp>
    </p:spTree>
  </p:cSld>
  <p:clrMapOvr>
    <a:masterClrMapping/>
  </p:clrMapOvr>
  <p:transition advClick="0" advTm="1000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:13</a:t>
            </a:r>
          </a:p>
        </p:txBody>
      </p:sp>
    </p:spTree>
  </p:cSld>
  <p:clrMapOvr>
    <a:masterClrMapping/>
  </p:clrMapOvr>
  <p:transition advClick="0" advTm="1000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:12</a:t>
            </a:r>
          </a:p>
        </p:txBody>
      </p:sp>
    </p:spTree>
  </p:cSld>
  <p:clrMapOvr>
    <a:masterClrMapping/>
  </p:clrMapOvr>
  <p:transition advClick="0" advTm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:44</a:t>
            </a:r>
          </a:p>
        </p:txBody>
      </p:sp>
    </p:spTree>
  </p:cSld>
  <p:clrMapOvr>
    <a:masterClrMapping/>
  </p:clrMapOvr>
  <p:transition advClick="0" advTm="1000"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:11</a:t>
            </a:r>
          </a:p>
        </p:txBody>
      </p:sp>
    </p:spTree>
  </p:cSld>
  <p:clrMapOvr>
    <a:masterClrMapping/>
  </p:clrMapOvr>
  <p:transition advClick="0" advTm="1000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:10</a:t>
            </a:r>
          </a:p>
        </p:txBody>
      </p:sp>
    </p:spTree>
  </p:cSld>
  <p:clrMapOvr>
    <a:masterClrMapping/>
  </p:clrMapOvr>
  <p:transition advClick="0" advTm="1000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:09</a:t>
            </a:r>
          </a:p>
        </p:txBody>
      </p:sp>
    </p:spTree>
  </p:cSld>
  <p:clrMapOvr>
    <a:masterClrMapping/>
  </p:clrMapOvr>
  <p:transition advClick="0" advTm="1000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:08</a:t>
            </a:r>
          </a:p>
        </p:txBody>
      </p:sp>
    </p:spTree>
  </p:cSld>
  <p:clrMapOvr>
    <a:masterClrMapping/>
  </p:clrMapOvr>
  <p:transition advClick="0" advTm="1000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:07</a:t>
            </a:r>
          </a:p>
        </p:txBody>
      </p:sp>
    </p:spTree>
  </p:cSld>
  <p:clrMapOvr>
    <a:masterClrMapping/>
  </p:clrMapOvr>
  <p:transition advClick="0" advTm="1000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:06</a:t>
            </a:r>
          </a:p>
        </p:txBody>
      </p:sp>
    </p:spTree>
  </p:cSld>
  <p:clrMapOvr>
    <a:masterClrMapping/>
  </p:clrMapOvr>
  <p:transition advClick="0" advTm="1000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:05</a:t>
            </a:r>
          </a:p>
        </p:txBody>
      </p:sp>
    </p:spTree>
  </p:cSld>
  <p:clrMapOvr>
    <a:masterClrMapping/>
  </p:clrMapOvr>
  <p:transition advClick="0" advTm="1000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:04</a:t>
            </a:r>
          </a:p>
        </p:txBody>
      </p:sp>
    </p:spTree>
  </p:cSld>
  <p:clrMapOvr>
    <a:masterClrMapping/>
  </p:clrMapOvr>
  <p:transition advClick="0" advTm="1000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:03</a:t>
            </a:r>
          </a:p>
        </p:txBody>
      </p:sp>
    </p:spTree>
  </p:cSld>
  <p:clrMapOvr>
    <a:masterClrMapping/>
  </p:clrMapOvr>
  <p:transition advClick="0" advTm="1000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:02</a:t>
            </a:r>
          </a:p>
        </p:txBody>
      </p:sp>
    </p:spTree>
  </p:cSld>
  <p:clrMapOvr>
    <a:masterClrMapping/>
  </p:clrMapOvr>
  <p:transition advClick="0" advTm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:43</a:t>
            </a:r>
          </a:p>
        </p:txBody>
      </p:sp>
    </p:spTree>
  </p:cSld>
  <p:clrMapOvr>
    <a:masterClrMapping/>
  </p:clrMapOvr>
  <p:transition advClick="0" advTm="1000"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:01</a:t>
            </a:r>
          </a:p>
        </p:txBody>
      </p:sp>
    </p:spTree>
  </p:cSld>
  <p:clrMapOvr>
    <a:masterClrMapping/>
  </p:clrMapOvr>
  <p:transition advClick="0" advTm="1000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0:00</a:t>
            </a:r>
          </a:p>
        </p:txBody>
      </p:sp>
    </p:spTree>
  </p:cSld>
  <p:clrMapOvr>
    <a:masterClrMapping/>
  </p:clrMapOvr>
  <p:transition advClick="0" advTm="1000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0" dirty="0" smtClean="0">
                <a:latin typeface="+mj-lt"/>
                <a:ea typeface="+mj-ea"/>
                <a:cs typeface="+mj-cs"/>
              </a:rPr>
              <a:t>STOP</a:t>
            </a:r>
            <a:endParaRPr kumimoji="0" lang="en-AU" sz="2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:42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:59</a:t>
            </a:r>
          </a:p>
        </p:txBody>
      </p:sp>
    </p:spTree>
  </p:cSld>
  <p:clrMapOvr>
    <a:masterClrMapping/>
  </p:clrMapOvr>
  <p:transition advClick="0" advTm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:41</a:t>
            </a:r>
          </a:p>
        </p:txBody>
      </p:sp>
    </p:spTree>
  </p:cSld>
  <p:clrMapOvr>
    <a:masterClrMapping/>
  </p:clrMapOvr>
  <p:transition advClick="0" advTm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:40</a:t>
            </a:r>
          </a:p>
        </p:txBody>
      </p:sp>
    </p:spTree>
  </p:cSld>
  <p:clrMapOvr>
    <a:masterClrMapping/>
  </p:clrMapOvr>
  <p:transition advClick="0" advTm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:39</a:t>
            </a:r>
          </a:p>
        </p:txBody>
      </p:sp>
    </p:spTree>
  </p:cSld>
  <p:clrMapOvr>
    <a:masterClrMapping/>
  </p:clrMapOvr>
  <p:transition advClick="0" advTm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:38</a:t>
            </a:r>
          </a:p>
        </p:txBody>
      </p:sp>
    </p:spTree>
  </p:cSld>
  <p:clrMapOvr>
    <a:masterClrMapping/>
  </p:clrMapOvr>
  <p:transition advClick="0" advTm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:37</a:t>
            </a:r>
          </a:p>
        </p:txBody>
      </p:sp>
    </p:spTree>
  </p:cSld>
  <p:clrMapOvr>
    <a:masterClrMapping/>
  </p:clrMapOvr>
  <p:transition advClick="0" advTm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:36</a:t>
            </a:r>
          </a:p>
        </p:txBody>
      </p:sp>
    </p:spTree>
  </p:cSld>
  <p:clrMapOvr>
    <a:masterClrMapping/>
  </p:clrMapOvr>
  <p:transition advClick="0" advTm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:35</a:t>
            </a:r>
          </a:p>
        </p:txBody>
      </p:sp>
    </p:spTree>
  </p:cSld>
  <p:clrMapOvr>
    <a:masterClrMapping/>
  </p:clrMapOvr>
  <p:transition advClick="0" advTm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:34</a:t>
            </a:r>
          </a:p>
        </p:txBody>
      </p:sp>
    </p:spTree>
  </p:cSld>
  <p:clrMapOvr>
    <a:masterClrMapping/>
  </p:clrMapOvr>
  <p:transition advClick="0" advTm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:33</a:t>
            </a:r>
          </a:p>
        </p:txBody>
      </p:sp>
    </p:spTree>
  </p:cSld>
  <p:clrMapOvr>
    <a:masterClrMapping/>
  </p:clrMapOvr>
  <p:transition advClick="0" advTm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692696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:32</a:t>
            </a:r>
          </a:p>
        </p:txBody>
      </p:sp>
    </p:spTree>
  </p:cSld>
  <p:clrMapOvr>
    <a:masterClrMapping/>
  </p:clrMapOvr>
  <p:transition advClick="0" advTm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:58</a:t>
            </a:r>
          </a:p>
        </p:txBody>
      </p:sp>
    </p:spTree>
  </p:cSld>
  <p:clrMapOvr>
    <a:masterClrMapping/>
  </p:clrMapOvr>
  <p:transition advClick="0" advTm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:31</a:t>
            </a:r>
          </a:p>
        </p:txBody>
      </p:sp>
    </p:spTree>
  </p:cSld>
  <p:clrMapOvr>
    <a:masterClrMapping/>
  </p:clrMapOvr>
  <p:transition advClick="0" advTm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:30</a:t>
            </a:r>
          </a:p>
        </p:txBody>
      </p:sp>
    </p:spTree>
  </p:cSld>
  <p:clrMapOvr>
    <a:masterClrMapping/>
  </p:clrMapOvr>
  <p:transition advClick="0" advTm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:29</a:t>
            </a:r>
          </a:p>
        </p:txBody>
      </p:sp>
    </p:spTree>
  </p:cSld>
  <p:clrMapOvr>
    <a:masterClrMapping/>
  </p:clrMapOvr>
  <p:transition advClick="0" advTm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:28</a:t>
            </a:r>
          </a:p>
        </p:txBody>
      </p:sp>
    </p:spTree>
  </p:cSld>
  <p:clrMapOvr>
    <a:masterClrMapping/>
  </p:clrMapOvr>
  <p:transition advClick="0" advTm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:27</a:t>
            </a:r>
          </a:p>
        </p:txBody>
      </p:sp>
    </p:spTree>
  </p:cSld>
  <p:clrMapOvr>
    <a:masterClrMapping/>
  </p:clrMapOvr>
  <p:transition advClick="0" advTm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:26</a:t>
            </a:r>
          </a:p>
        </p:txBody>
      </p:sp>
    </p:spTree>
  </p:cSld>
  <p:clrMapOvr>
    <a:masterClrMapping/>
  </p:clrMapOvr>
  <p:transition advClick="0" advTm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:25</a:t>
            </a:r>
          </a:p>
        </p:txBody>
      </p:sp>
    </p:spTree>
  </p:cSld>
  <p:clrMapOvr>
    <a:masterClrMapping/>
  </p:clrMapOvr>
  <p:transition advClick="0" advTm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:24</a:t>
            </a:r>
          </a:p>
        </p:txBody>
      </p:sp>
    </p:spTree>
  </p:cSld>
  <p:clrMapOvr>
    <a:masterClrMapping/>
  </p:clrMapOvr>
  <p:transition advClick="0" advTm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:23</a:t>
            </a:r>
          </a:p>
        </p:txBody>
      </p:sp>
    </p:spTree>
  </p:cSld>
  <p:clrMapOvr>
    <a:masterClrMapping/>
  </p:clrMapOvr>
  <p:transition advClick="0" advTm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:22</a:t>
            </a:r>
          </a:p>
        </p:txBody>
      </p:sp>
    </p:spTree>
  </p:cSld>
  <p:clrMapOvr>
    <a:masterClrMapping/>
  </p:clrMapOvr>
  <p:transition advClick="0" advTm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:57</a:t>
            </a:r>
          </a:p>
        </p:txBody>
      </p:sp>
    </p:spTree>
  </p:cSld>
  <p:clrMapOvr>
    <a:masterClrMapping/>
  </p:clrMapOvr>
  <p:transition advClick="0" advTm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:21</a:t>
            </a:r>
          </a:p>
        </p:txBody>
      </p:sp>
    </p:spTree>
  </p:cSld>
  <p:clrMapOvr>
    <a:masterClrMapping/>
  </p:clrMapOvr>
  <p:transition advClick="0" advTm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:20</a:t>
            </a:r>
          </a:p>
        </p:txBody>
      </p:sp>
    </p:spTree>
  </p:cSld>
  <p:clrMapOvr>
    <a:masterClrMapping/>
  </p:clrMapOvr>
  <p:transition advClick="0" advTm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:19</a:t>
            </a:r>
          </a:p>
        </p:txBody>
      </p:sp>
    </p:spTree>
  </p:cSld>
  <p:clrMapOvr>
    <a:masterClrMapping/>
  </p:clrMapOvr>
  <p:transition advClick="0" advTm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:18</a:t>
            </a:r>
          </a:p>
        </p:txBody>
      </p:sp>
    </p:spTree>
  </p:cSld>
  <p:clrMapOvr>
    <a:masterClrMapping/>
  </p:clrMapOvr>
  <p:transition advClick="0" advTm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:17</a:t>
            </a:r>
          </a:p>
        </p:txBody>
      </p:sp>
    </p:spTree>
  </p:cSld>
  <p:clrMapOvr>
    <a:masterClrMapping/>
  </p:clrMapOvr>
  <p:transition advClick="0" advTm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:16</a:t>
            </a:r>
          </a:p>
        </p:txBody>
      </p:sp>
    </p:spTree>
  </p:cSld>
  <p:clrMapOvr>
    <a:masterClrMapping/>
  </p:clrMapOvr>
  <p:transition advClick="0" advTm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:15</a:t>
            </a:r>
          </a:p>
        </p:txBody>
      </p:sp>
    </p:spTree>
  </p:cSld>
  <p:clrMapOvr>
    <a:masterClrMapping/>
  </p:clrMapOvr>
  <p:transition advClick="0" advTm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:14</a:t>
            </a:r>
          </a:p>
        </p:txBody>
      </p:sp>
    </p:spTree>
  </p:cSld>
  <p:clrMapOvr>
    <a:masterClrMapping/>
  </p:clrMapOvr>
  <p:transition advClick="0" advTm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:13</a:t>
            </a:r>
          </a:p>
        </p:txBody>
      </p:sp>
    </p:spTree>
  </p:cSld>
  <p:clrMapOvr>
    <a:masterClrMapping/>
  </p:clrMapOvr>
  <p:transition advClick="0" advTm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:12</a:t>
            </a:r>
          </a:p>
        </p:txBody>
      </p:sp>
    </p:spTree>
  </p:cSld>
  <p:clrMapOvr>
    <a:masterClrMapping/>
  </p:clrMapOvr>
  <p:transition advClick="0" advTm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:56</a:t>
            </a:r>
          </a:p>
        </p:txBody>
      </p:sp>
    </p:spTree>
  </p:cSld>
  <p:clrMapOvr>
    <a:masterClrMapping/>
  </p:clrMapOvr>
  <p:transition advClick="0" advTm="1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:11</a:t>
            </a:r>
          </a:p>
        </p:txBody>
      </p:sp>
    </p:spTree>
  </p:cSld>
  <p:clrMapOvr>
    <a:masterClrMapping/>
  </p:clrMapOvr>
  <p:transition advClick="0" advTm="1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:10</a:t>
            </a:r>
          </a:p>
        </p:txBody>
      </p:sp>
    </p:spTree>
  </p:cSld>
  <p:clrMapOvr>
    <a:masterClrMapping/>
  </p:clrMapOvr>
  <p:transition advClick="0" advTm="1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:09</a:t>
            </a:r>
          </a:p>
        </p:txBody>
      </p:sp>
    </p:spTree>
  </p:cSld>
  <p:clrMapOvr>
    <a:masterClrMapping/>
  </p:clrMapOvr>
  <p:transition advClick="0" advTm="1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:08</a:t>
            </a:r>
          </a:p>
        </p:txBody>
      </p:sp>
    </p:spTree>
  </p:cSld>
  <p:clrMapOvr>
    <a:masterClrMapping/>
  </p:clrMapOvr>
  <p:transition advClick="0" advTm="1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:07</a:t>
            </a:r>
          </a:p>
        </p:txBody>
      </p:sp>
    </p:spTree>
  </p:cSld>
  <p:clrMapOvr>
    <a:masterClrMapping/>
  </p:clrMapOvr>
  <p:transition advClick="0" advTm="1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:06</a:t>
            </a:r>
          </a:p>
        </p:txBody>
      </p:sp>
    </p:spTree>
  </p:cSld>
  <p:clrMapOvr>
    <a:masterClrMapping/>
  </p:clrMapOvr>
  <p:transition advClick="0" advTm="1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:05</a:t>
            </a:r>
          </a:p>
        </p:txBody>
      </p:sp>
    </p:spTree>
  </p:cSld>
  <p:clrMapOvr>
    <a:masterClrMapping/>
  </p:clrMapOvr>
  <p:transition advClick="0" advTm="1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:04</a:t>
            </a:r>
          </a:p>
        </p:txBody>
      </p:sp>
    </p:spTree>
  </p:cSld>
  <p:clrMapOvr>
    <a:masterClrMapping/>
  </p:clrMapOvr>
  <p:transition advClick="0" advTm="1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:03</a:t>
            </a:r>
          </a:p>
        </p:txBody>
      </p:sp>
    </p:spTree>
  </p:cSld>
  <p:clrMapOvr>
    <a:masterClrMapping/>
  </p:clrMapOvr>
  <p:transition advClick="0" advTm="1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:02</a:t>
            </a:r>
          </a:p>
        </p:txBody>
      </p:sp>
    </p:spTree>
  </p:cSld>
  <p:clrMapOvr>
    <a:masterClrMapping/>
  </p:clrMapOvr>
  <p:transition advClick="0" advTm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:55</a:t>
            </a:r>
          </a:p>
        </p:txBody>
      </p:sp>
    </p:spTree>
  </p:cSld>
  <p:clrMapOvr>
    <a:masterClrMapping/>
  </p:clrMapOvr>
  <p:transition advClick="0" advTm="1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:01</a:t>
            </a:r>
          </a:p>
        </p:txBody>
      </p:sp>
    </p:spTree>
  </p:cSld>
  <p:clrMapOvr>
    <a:masterClrMapping/>
  </p:clrMapOvr>
  <p:transition advClick="0" advTm="1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:00</a:t>
            </a:r>
          </a:p>
        </p:txBody>
      </p:sp>
    </p:spTree>
  </p:cSld>
  <p:clrMapOvr>
    <a:masterClrMapping/>
  </p:clrMapOvr>
  <p:transition advClick="0" advTm="1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:59</a:t>
            </a:r>
          </a:p>
        </p:txBody>
      </p:sp>
    </p:spTree>
  </p:cSld>
  <p:clrMapOvr>
    <a:masterClrMapping/>
  </p:clrMapOvr>
  <p:transition advClick="0" advTm="1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:58</a:t>
            </a:r>
          </a:p>
        </p:txBody>
      </p:sp>
    </p:spTree>
  </p:cSld>
  <p:clrMapOvr>
    <a:masterClrMapping/>
  </p:clrMapOvr>
  <p:transition advClick="0" advTm="1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:57</a:t>
            </a:r>
          </a:p>
        </p:txBody>
      </p:sp>
    </p:spTree>
  </p:cSld>
  <p:clrMapOvr>
    <a:masterClrMapping/>
  </p:clrMapOvr>
  <p:transition advClick="0" advTm="1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:56</a:t>
            </a:r>
          </a:p>
        </p:txBody>
      </p:sp>
    </p:spTree>
  </p:cSld>
  <p:clrMapOvr>
    <a:masterClrMapping/>
  </p:clrMapOvr>
  <p:transition advClick="0" advTm="1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:55</a:t>
            </a:r>
          </a:p>
        </p:txBody>
      </p:sp>
    </p:spTree>
  </p:cSld>
  <p:clrMapOvr>
    <a:masterClrMapping/>
  </p:clrMapOvr>
  <p:transition advClick="0" advTm="1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:54</a:t>
            </a:r>
          </a:p>
        </p:txBody>
      </p:sp>
    </p:spTree>
  </p:cSld>
  <p:clrMapOvr>
    <a:masterClrMapping/>
  </p:clrMapOvr>
  <p:transition advClick="0" advTm="1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:53</a:t>
            </a:r>
          </a:p>
        </p:txBody>
      </p:sp>
    </p:spTree>
  </p:cSld>
  <p:clrMapOvr>
    <a:masterClrMapping/>
  </p:clrMapOvr>
  <p:transition advClick="0" advTm="1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:52</a:t>
            </a:r>
          </a:p>
        </p:txBody>
      </p:sp>
    </p:spTree>
  </p:cSld>
  <p:clrMapOvr>
    <a:masterClrMapping/>
  </p:clrMapOvr>
  <p:transition advClick="0" advTm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:54</a:t>
            </a:r>
          </a:p>
        </p:txBody>
      </p:sp>
    </p:spTree>
  </p:cSld>
  <p:clrMapOvr>
    <a:masterClrMapping/>
  </p:clrMapOvr>
  <p:transition advClick="0" advTm="1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:51</a:t>
            </a:r>
          </a:p>
        </p:txBody>
      </p:sp>
    </p:spTree>
  </p:cSld>
  <p:clrMapOvr>
    <a:masterClrMapping/>
  </p:clrMapOvr>
  <p:transition advClick="0" advTm="1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:50</a:t>
            </a:r>
          </a:p>
        </p:txBody>
      </p:sp>
    </p:spTree>
  </p:cSld>
  <p:clrMapOvr>
    <a:masterClrMapping/>
  </p:clrMapOvr>
  <p:transition advClick="0" advTm="1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:49</a:t>
            </a:r>
          </a:p>
        </p:txBody>
      </p:sp>
    </p:spTree>
  </p:cSld>
  <p:clrMapOvr>
    <a:masterClrMapping/>
  </p:clrMapOvr>
  <p:transition advClick="0" advTm="1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:48</a:t>
            </a:r>
          </a:p>
        </p:txBody>
      </p:sp>
    </p:spTree>
  </p:cSld>
  <p:clrMapOvr>
    <a:masterClrMapping/>
  </p:clrMapOvr>
  <p:transition advClick="0" advTm="1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:47</a:t>
            </a:r>
          </a:p>
        </p:txBody>
      </p:sp>
    </p:spTree>
  </p:cSld>
  <p:clrMapOvr>
    <a:masterClrMapping/>
  </p:clrMapOvr>
  <p:transition advClick="0" advTm="1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:46</a:t>
            </a:r>
          </a:p>
        </p:txBody>
      </p:sp>
    </p:spTree>
  </p:cSld>
  <p:clrMapOvr>
    <a:masterClrMapping/>
  </p:clrMapOvr>
  <p:transition advClick="0" advTm="1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:45</a:t>
            </a:r>
          </a:p>
        </p:txBody>
      </p:sp>
    </p:spTree>
  </p:cSld>
  <p:clrMapOvr>
    <a:masterClrMapping/>
  </p:clrMapOvr>
  <p:transition advClick="0" advTm="1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:44</a:t>
            </a:r>
          </a:p>
        </p:txBody>
      </p:sp>
    </p:spTree>
  </p:cSld>
  <p:clrMapOvr>
    <a:masterClrMapping/>
  </p:clrMapOvr>
  <p:transition advClick="0" advTm="1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:43</a:t>
            </a:r>
          </a:p>
        </p:txBody>
      </p:sp>
    </p:spTree>
  </p:cSld>
  <p:clrMapOvr>
    <a:masterClrMapping/>
  </p:clrMapOvr>
  <p:transition advClick="0" advTm="1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:42</a:t>
            </a:r>
          </a:p>
        </p:txBody>
      </p:sp>
    </p:spTree>
  </p:cSld>
  <p:clrMapOvr>
    <a:masterClrMapping/>
  </p:clrMapOvr>
  <p:transition advClick="0" advTm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:53</a:t>
            </a:r>
          </a:p>
        </p:txBody>
      </p:sp>
    </p:spTree>
  </p:cSld>
  <p:clrMapOvr>
    <a:masterClrMapping/>
  </p:clrMapOvr>
  <p:transition advClick="0" advTm="1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:41</a:t>
            </a:r>
          </a:p>
        </p:txBody>
      </p:sp>
    </p:spTree>
  </p:cSld>
  <p:clrMapOvr>
    <a:masterClrMapping/>
  </p:clrMapOvr>
  <p:transition advClick="0" advTm="1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:40</a:t>
            </a:r>
          </a:p>
        </p:txBody>
      </p:sp>
    </p:spTree>
  </p:cSld>
  <p:clrMapOvr>
    <a:masterClrMapping/>
  </p:clrMapOvr>
  <p:transition advClick="0" advTm="1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:39</a:t>
            </a:r>
          </a:p>
        </p:txBody>
      </p:sp>
    </p:spTree>
  </p:cSld>
  <p:clrMapOvr>
    <a:masterClrMapping/>
  </p:clrMapOvr>
  <p:transition advClick="0" advTm="1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:38</a:t>
            </a:r>
          </a:p>
        </p:txBody>
      </p:sp>
    </p:spTree>
  </p:cSld>
  <p:clrMapOvr>
    <a:masterClrMapping/>
  </p:clrMapOvr>
  <p:transition advClick="0" advTm="1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:37</a:t>
            </a:r>
          </a:p>
        </p:txBody>
      </p:sp>
    </p:spTree>
  </p:cSld>
  <p:clrMapOvr>
    <a:masterClrMapping/>
  </p:clrMapOvr>
  <p:transition advClick="0" advTm="1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:36</a:t>
            </a:r>
          </a:p>
        </p:txBody>
      </p:sp>
    </p:spTree>
  </p:cSld>
  <p:clrMapOvr>
    <a:masterClrMapping/>
  </p:clrMapOvr>
  <p:transition advClick="0" advTm="1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:35</a:t>
            </a:r>
          </a:p>
        </p:txBody>
      </p:sp>
    </p:spTree>
  </p:cSld>
  <p:clrMapOvr>
    <a:masterClrMapping/>
  </p:clrMapOvr>
  <p:transition advClick="0" advTm="1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:34</a:t>
            </a:r>
          </a:p>
        </p:txBody>
      </p:sp>
    </p:spTree>
  </p:cSld>
  <p:clrMapOvr>
    <a:masterClrMapping/>
  </p:clrMapOvr>
  <p:transition advClick="0" advTm="1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:33</a:t>
            </a:r>
          </a:p>
        </p:txBody>
      </p:sp>
    </p:spTree>
  </p:cSld>
  <p:clrMapOvr>
    <a:masterClrMapping/>
  </p:clrMapOvr>
  <p:transition advClick="0" advTm="1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:32</a:t>
            </a:r>
          </a:p>
        </p:txBody>
      </p:sp>
    </p:spTree>
  </p:cSld>
  <p:clrMapOvr>
    <a:masterClrMapping/>
  </p:clrMapOvr>
  <p:transition advClick="0" advTm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:52</a:t>
            </a:r>
          </a:p>
        </p:txBody>
      </p:sp>
    </p:spTree>
  </p:cSld>
  <p:clrMapOvr>
    <a:masterClrMapping/>
  </p:clrMapOvr>
  <p:transition advClick="0" advTm="1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:31</a:t>
            </a:r>
          </a:p>
        </p:txBody>
      </p:sp>
    </p:spTree>
  </p:cSld>
  <p:clrMapOvr>
    <a:masterClrMapping/>
  </p:clrMapOvr>
  <p:transition advClick="0" advTm="1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:30</a:t>
            </a:r>
          </a:p>
        </p:txBody>
      </p:sp>
    </p:spTree>
  </p:cSld>
  <p:clrMapOvr>
    <a:masterClrMapping/>
  </p:clrMapOvr>
  <p:transition advClick="0" advTm="1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:29</a:t>
            </a:r>
          </a:p>
        </p:txBody>
      </p:sp>
    </p:spTree>
  </p:cSld>
  <p:clrMapOvr>
    <a:masterClrMapping/>
  </p:clrMapOvr>
  <p:transition advClick="0" advTm="1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:28</a:t>
            </a:r>
          </a:p>
        </p:txBody>
      </p:sp>
    </p:spTree>
  </p:cSld>
  <p:clrMapOvr>
    <a:masterClrMapping/>
  </p:clrMapOvr>
  <p:transition advClick="0" advTm="1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:27</a:t>
            </a:r>
          </a:p>
        </p:txBody>
      </p:sp>
    </p:spTree>
  </p:cSld>
  <p:clrMapOvr>
    <a:masterClrMapping/>
  </p:clrMapOvr>
  <p:transition advClick="0" advTm="1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:26</a:t>
            </a:r>
          </a:p>
        </p:txBody>
      </p:sp>
    </p:spTree>
  </p:cSld>
  <p:clrMapOvr>
    <a:masterClrMapping/>
  </p:clrMapOvr>
  <p:transition advClick="0" advTm="1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:25</a:t>
            </a:r>
          </a:p>
        </p:txBody>
      </p:sp>
    </p:spTree>
  </p:cSld>
  <p:clrMapOvr>
    <a:masterClrMapping/>
  </p:clrMapOvr>
  <p:transition advClick="0" advTm="1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:24</a:t>
            </a:r>
          </a:p>
        </p:txBody>
      </p:sp>
    </p:spTree>
  </p:cSld>
  <p:clrMapOvr>
    <a:masterClrMapping/>
  </p:clrMapOvr>
  <p:transition advClick="0" advTm="1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:23</a:t>
            </a:r>
          </a:p>
        </p:txBody>
      </p:sp>
    </p:spTree>
  </p:cSld>
  <p:clrMapOvr>
    <a:masterClrMapping/>
  </p:clrMapOvr>
  <p:transition advClick="0" advTm="1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764704"/>
            <a:ext cx="77724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0000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AU" sz="3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:22</a:t>
            </a:r>
          </a:p>
        </p:txBody>
      </p:sp>
    </p:spTree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182</Words>
  <Application>Microsoft Office PowerPoint</Application>
  <PresentationFormat>On-screen Show (4:3)</PresentationFormat>
  <Paragraphs>182</Paragraphs>
  <Slides>182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182</vt:i4>
      </vt:variant>
    </vt:vector>
  </HeadingPairs>
  <TitlesOfParts>
    <vt:vector size="183" baseType="lpstr">
      <vt:lpstr>Office Theme</vt:lpstr>
      <vt:lpstr>3:00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</vt:vector>
  </TitlesOfParts>
  <Company>The University of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3:00</dc:title>
  <dc:creator>uqcdenga</dc:creator>
  <cp:lastModifiedBy>uqcdenga</cp:lastModifiedBy>
  <cp:revision>3</cp:revision>
  <dcterms:created xsi:type="dcterms:W3CDTF">2010-09-20T03:26:30Z</dcterms:created>
  <dcterms:modified xsi:type="dcterms:W3CDTF">2010-09-20T03:47:44Z</dcterms:modified>
</cp:coreProperties>
</file>