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703E8-E351-445F-9F5B-F31E21A8A4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A4447-063F-431A-84AC-A06D9E06D6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303C3-E95D-49DD-9021-1929380107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6414-9C3F-4AC5-97B5-C137E09945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778C-09DE-4FAC-BF84-A6A5448228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5A625-6E1A-4FBE-A427-6F855F9E07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BFB0-AA3E-4DEE-BD36-31DF7CC89B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86870-A235-4D65-BBBD-6F34610360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4C4D-55B3-49A9-9D29-0A060B1C3F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208F-61D1-4143-A1D9-4701B52E6E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2776-491F-4FE5-A2E9-62635305CE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AC740B-8CAD-4718-B67D-5145C2EEA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331913" y="1333500"/>
            <a:ext cx="6840537" cy="331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2627313" y="11176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3995738" y="11176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5435600" y="11176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6804025" y="11176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1331913" y="1117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8172450" y="1117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1547813" y="9747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Lunes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843213" y="974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Martes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4140200" y="9747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Miércoles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5651500" y="9747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Jueves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6948488" y="9747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Viernes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116013" y="2125663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1116013" y="299085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>
            <a:off x="1116013" y="3783013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116013" y="4646613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116013" y="1333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250825" y="11906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17:30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250825" y="19097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18:30</a:t>
            </a: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323850" y="27749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19:30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323850" y="35671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20:30</a:t>
            </a: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323850" y="44307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21:30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2843213" y="32131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73" name="Text Box 27"/>
          <p:cNvSpPr txBox="1">
            <a:spLocks noChangeArrowheads="1"/>
          </p:cNvSpPr>
          <p:nvPr/>
        </p:nvSpPr>
        <p:spPr bwMode="auto">
          <a:xfrm>
            <a:off x="2843213" y="393382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74" name="Text Box 28"/>
          <p:cNvSpPr txBox="1">
            <a:spLocks noChangeArrowheads="1"/>
          </p:cNvSpPr>
          <p:nvPr/>
        </p:nvSpPr>
        <p:spPr bwMode="auto">
          <a:xfrm>
            <a:off x="5580063" y="15494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5580063" y="23415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4211638" y="155733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BioElec</a:t>
            </a: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4211638" y="23495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BioElec</a:t>
            </a:r>
          </a:p>
        </p:txBody>
      </p:sp>
      <p:sp>
        <p:nvSpPr>
          <p:cNvPr id="2078" name="Text Box 32"/>
          <p:cNvSpPr txBox="1">
            <a:spLocks noChangeArrowheads="1"/>
          </p:cNvSpPr>
          <p:nvPr/>
        </p:nvSpPr>
        <p:spPr bwMode="auto">
          <a:xfrm>
            <a:off x="6948488" y="1557338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BioEstad</a:t>
            </a:r>
          </a:p>
        </p:txBody>
      </p:sp>
      <p:sp>
        <p:nvSpPr>
          <p:cNvPr id="2079" name="Text Box 33"/>
          <p:cNvSpPr txBox="1">
            <a:spLocks noChangeArrowheads="1"/>
          </p:cNvSpPr>
          <p:nvPr/>
        </p:nvSpPr>
        <p:spPr bwMode="auto">
          <a:xfrm>
            <a:off x="1403350" y="15573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BioEstad</a:t>
            </a:r>
          </a:p>
        </p:txBody>
      </p:sp>
      <p:sp>
        <p:nvSpPr>
          <p:cNvPr id="2080" name="Text Box 34"/>
          <p:cNvSpPr txBox="1">
            <a:spLocks noChangeArrowheads="1"/>
          </p:cNvSpPr>
          <p:nvPr/>
        </p:nvSpPr>
        <p:spPr bwMode="auto">
          <a:xfrm>
            <a:off x="1403350" y="234950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BioEstad</a:t>
            </a:r>
          </a:p>
        </p:txBody>
      </p:sp>
      <p:sp>
        <p:nvSpPr>
          <p:cNvPr id="2081" name="Text Box 35"/>
          <p:cNvSpPr txBox="1">
            <a:spLocks noChangeArrowheads="1"/>
          </p:cNvSpPr>
          <p:nvPr/>
        </p:nvSpPr>
        <p:spPr bwMode="auto">
          <a:xfrm>
            <a:off x="6877050" y="23479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BioElec</a:t>
            </a:r>
          </a:p>
        </p:txBody>
      </p:sp>
      <p:sp>
        <p:nvSpPr>
          <p:cNvPr id="2082" name="Text Box 36"/>
          <p:cNvSpPr txBox="1">
            <a:spLocks noChangeArrowheads="1"/>
          </p:cNvSpPr>
          <p:nvPr/>
        </p:nvSpPr>
        <p:spPr bwMode="auto">
          <a:xfrm>
            <a:off x="1547813" y="32131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(I)</a:t>
            </a:r>
          </a:p>
        </p:txBody>
      </p:sp>
      <p:sp>
        <p:nvSpPr>
          <p:cNvPr id="2083" name="Text Box 37"/>
          <p:cNvSpPr txBox="1">
            <a:spLocks noChangeArrowheads="1"/>
          </p:cNvSpPr>
          <p:nvPr/>
        </p:nvSpPr>
        <p:spPr bwMode="auto">
          <a:xfrm>
            <a:off x="1547813" y="40052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(I)</a:t>
            </a:r>
          </a:p>
        </p:txBody>
      </p:sp>
      <p:sp>
        <p:nvSpPr>
          <p:cNvPr id="2084" name="Text Box 38"/>
          <p:cNvSpPr txBox="1">
            <a:spLocks noChangeArrowheads="1"/>
          </p:cNvSpPr>
          <p:nvPr/>
        </p:nvSpPr>
        <p:spPr bwMode="auto">
          <a:xfrm>
            <a:off x="2987675" y="15573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(I)</a:t>
            </a:r>
          </a:p>
        </p:txBody>
      </p:sp>
      <p:sp>
        <p:nvSpPr>
          <p:cNvPr id="2085" name="Text Box 39"/>
          <p:cNvSpPr txBox="1">
            <a:spLocks noChangeArrowheads="1"/>
          </p:cNvSpPr>
          <p:nvPr/>
        </p:nvSpPr>
        <p:spPr bwMode="auto">
          <a:xfrm>
            <a:off x="2987675" y="23495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(I)</a:t>
            </a:r>
          </a:p>
        </p:txBody>
      </p:sp>
      <p:sp>
        <p:nvSpPr>
          <p:cNvPr id="2086" name="Text Box 40"/>
          <p:cNvSpPr txBox="1">
            <a:spLocks noChangeArrowheads="1"/>
          </p:cNvSpPr>
          <p:nvPr/>
        </p:nvSpPr>
        <p:spPr bwMode="auto">
          <a:xfrm>
            <a:off x="6948488" y="32131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87" name="Text Box 41"/>
          <p:cNvSpPr txBox="1">
            <a:spLocks noChangeArrowheads="1"/>
          </p:cNvSpPr>
          <p:nvPr/>
        </p:nvSpPr>
        <p:spPr bwMode="auto">
          <a:xfrm>
            <a:off x="6948488" y="39989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Fisiopat</a:t>
            </a:r>
          </a:p>
        </p:txBody>
      </p:sp>
      <p:sp>
        <p:nvSpPr>
          <p:cNvPr id="2088" name="Text Box 42"/>
          <p:cNvSpPr txBox="1">
            <a:spLocks noChangeArrowheads="1"/>
          </p:cNvSpPr>
          <p:nvPr/>
        </p:nvSpPr>
        <p:spPr bwMode="auto">
          <a:xfrm>
            <a:off x="5580063" y="32131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BioMec</a:t>
            </a:r>
          </a:p>
        </p:txBody>
      </p:sp>
      <p:sp>
        <p:nvSpPr>
          <p:cNvPr id="2089" name="Text Box 43"/>
          <p:cNvSpPr txBox="1">
            <a:spLocks noChangeArrowheads="1"/>
          </p:cNvSpPr>
          <p:nvPr/>
        </p:nvSpPr>
        <p:spPr bwMode="auto">
          <a:xfrm>
            <a:off x="5580063" y="40052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BioMec</a:t>
            </a:r>
          </a:p>
        </p:txBody>
      </p:sp>
      <p:sp>
        <p:nvSpPr>
          <p:cNvPr id="2090" name="Text Box 44"/>
          <p:cNvSpPr txBox="1">
            <a:spLocks noChangeArrowheads="1"/>
          </p:cNvSpPr>
          <p:nvPr/>
        </p:nvSpPr>
        <p:spPr bwMode="auto">
          <a:xfrm>
            <a:off x="4211638" y="320675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BioMec</a:t>
            </a:r>
          </a:p>
        </p:txBody>
      </p:sp>
      <p:sp>
        <p:nvSpPr>
          <p:cNvPr id="2091" name="Text Box 45"/>
          <p:cNvSpPr txBox="1">
            <a:spLocks noChangeArrowheads="1"/>
          </p:cNvSpPr>
          <p:nvPr/>
        </p:nvSpPr>
        <p:spPr bwMode="auto">
          <a:xfrm>
            <a:off x="4211638" y="399891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BioMec</a:t>
            </a:r>
          </a:p>
        </p:txBody>
      </p:sp>
      <p:sp>
        <p:nvSpPr>
          <p:cNvPr id="2092" name="Text Box 46"/>
          <p:cNvSpPr txBox="1">
            <a:spLocks noChangeArrowheads="1"/>
          </p:cNvSpPr>
          <p:nvPr/>
        </p:nvSpPr>
        <p:spPr bwMode="auto">
          <a:xfrm>
            <a:off x="827088" y="4870450"/>
            <a:ext cx="75612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Fisiopat: Fundamentos de Patología y Fisiología</a:t>
            </a:r>
          </a:p>
          <a:p>
            <a:pPr>
              <a:spcBef>
                <a:spcPct val="50000"/>
              </a:spcBef>
            </a:pPr>
            <a:r>
              <a:rPr lang="es-ES" sz="1600"/>
              <a:t>BioElec: Bioelectricidad</a:t>
            </a:r>
          </a:p>
          <a:p>
            <a:pPr>
              <a:spcBef>
                <a:spcPct val="50000"/>
              </a:spcBef>
            </a:pPr>
            <a:r>
              <a:rPr lang="es-ES" sz="1600"/>
              <a:t>BioEstad: Bioestadística y Métodos de Ayuda al Diagnóstico Médico</a:t>
            </a:r>
          </a:p>
          <a:p>
            <a:pPr>
              <a:spcBef>
                <a:spcPct val="50000"/>
              </a:spcBef>
            </a:pPr>
            <a:r>
              <a:rPr lang="es-ES" sz="1600"/>
              <a:t>IB (I): Instrumentación Biomédica (I)</a:t>
            </a:r>
          </a:p>
          <a:p>
            <a:pPr>
              <a:spcBef>
                <a:spcPct val="50000"/>
              </a:spcBef>
            </a:pPr>
            <a:r>
              <a:rPr lang="es-ES" sz="1600"/>
              <a:t>Biomec: Biomecánica</a:t>
            </a:r>
          </a:p>
        </p:txBody>
      </p:sp>
      <p:sp>
        <p:nvSpPr>
          <p:cNvPr id="2093" name="Text Box 48"/>
          <p:cNvSpPr txBox="1">
            <a:spLocks noChangeArrowheads="1"/>
          </p:cNvSpPr>
          <p:nvPr/>
        </p:nvSpPr>
        <p:spPr bwMode="auto">
          <a:xfrm>
            <a:off x="684213" y="115888"/>
            <a:ext cx="71278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Horarios de las asignaturas del Máster de Ingeniería Biomédica</a:t>
            </a:r>
          </a:p>
          <a:p>
            <a:pPr>
              <a:spcBef>
                <a:spcPct val="50000"/>
              </a:spcBef>
            </a:pPr>
            <a:r>
              <a:rPr lang="es-ES" b="1" dirty="0"/>
              <a:t>Curso </a:t>
            </a:r>
            <a:r>
              <a:rPr lang="es-ES" b="1" dirty="0" smtClean="0"/>
              <a:t>2015-16 </a:t>
            </a:r>
            <a:r>
              <a:rPr lang="es-ES" b="1" dirty="0"/>
              <a:t>(1er. </a:t>
            </a:r>
            <a:r>
              <a:rPr lang="es-ES" b="1" dirty="0" smtClean="0"/>
              <a:t>semestre). 	Aula 303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5"/>
          <p:cNvSpPr txBox="1">
            <a:spLocks noChangeArrowheads="1"/>
          </p:cNvSpPr>
          <p:nvPr/>
        </p:nvSpPr>
        <p:spPr bwMode="auto">
          <a:xfrm>
            <a:off x="539751" y="4933950"/>
            <a:ext cx="75612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PIM: Procesado de Imágenes Médicas</a:t>
            </a:r>
          </a:p>
          <a:p>
            <a:pPr>
              <a:spcBef>
                <a:spcPct val="50000"/>
              </a:spcBef>
            </a:pPr>
            <a:r>
              <a:rPr lang="es-ES" sz="1600"/>
              <a:t>IM: Informática Aplicada a la Ingeniería Biomédica</a:t>
            </a:r>
          </a:p>
          <a:p>
            <a:pPr>
              <a:spcBef>
                <a:spcPct val="50000"/>
              </a:spcBef>
            </a:pPr>
            <a:r>
              <a:rPr lang="es-ES" sz="1600"/>
              <a:t>IB (II): Instrumentación Biomédica (II)</a:t>
            </a:r>
          </a:p>
          <a:p>
            <a:pPr>
              <a:spcBef>
                <a:spcPct val="50000"/>
              </a:spcBef>
            </a:pPr>
            <a:r>
              <a:rPr lang="es-ES" sz="1600"/>
              <a:t>eS: eSalud</a:t>
            </a:r>
          </a:p>
          <a:p>
            <a:pPr>
              <a:spcBef>
                <a:spcPct val="50000"/>
              </a:spcBef>
            </a:pPr>
            <a:r>
              <a:rPr lang="es-ES" sz="1600"/>
              <a:t>PSB: Procesado de Señales Biomédicas </a:t>
            </a:r>
          </a:p>
        </p:txBody>
      </p:sp>
      <p:sp>
        <p:nvSpPr>
          <p:cNvPr id="3075" name="Text Box 46"/>
          <p:cNvSpPr txBox="1">
            <a:spLocks noChangeArrowheads="1"/>
          </p:cNvSpPr>
          <p:nvPr/>
        </p:nvSpPr>
        <p:spPr bwMode="auto">
          <a:xfrm>
            <a:off x="684213" y="115888"/>
            <a:ext cx="8208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Horarios de las asignaturas del Máster de Ingeniería Biomédica</a:t>
            </a:r>
          </a:p>
          <a:p>
            <a:pPr>
              <a:spcBef>
                <a:spcPct val="50000"/>
              </a:spcBef>
            </a:pPr>
            <a:r>
              <a:rPr lang="es-ES" b="1" dirty="0"/>
              <a:t>Curso </a:t>
            </a:r>
            <a:r>
              <a:rPr lang="es-ES" b="1" dirty="0" smtClean="0"/>
              <a:t>2015-16 </a:t>
            </a:r>
            <a:r>
              <a:rPr lang="es-ES" b="1" dirty="0"/>
              <a:t>(2º. </a:t>
            </a:r>
            <a:r>
              <a:rPr lang="es-ES" b="1" dirty="0" smtClean="0"/>
              <a:t>semestre ). 	Aula 303</a:t>
            </a:r>
            <a:endParaRPr lang="es-ES" b="1" dirty="0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31913" y="1404938"/>
            <a:ext cx="6840537" cy="331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627313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3995738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5435600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6804025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1331913" y="1189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8172450" y="1189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547813" y="10461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Lunes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2843213" y="1046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Martes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4140200" y="10461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Miércoles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5651500" y="10461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Jueves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6948488" y="1046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Viernes</a:t>
            </a:r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1116013" y="219710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1116013" y="3062288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>
            <a:off x="1116013" y="385445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>
            <a:off x="1116013" y="471805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>
            <a:off x="2483991" y="1404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250825" y="12620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17:30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250825" y="19812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18:30</a:t>
            </a:r>
          </a:p>
        </p:txBody>
      </p:sp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323850" y="28463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19:30</a:t>
            </a:r>
          </a:p>
        </p:txBody>
      </p:sp>
      <p:sp>
        <p:nvSpPr>
          <p:cNvPr id="3096" name="Text Box 23"/>
          <p:cNvSpPr txBox="1">
            <a:spLocks noChangeArrowheads="1"/>
          </p:cNvSpPr>
          <p:nvPr/>
        </p:nvSpPr>
        <p:spPr bwMode="auto">
          <a:xfrm>
            <a:off x="323850" y="36385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20:30</a:t>
            </a:r>
          </a:p>
        </p:txBody>
      </p:sp>
      <p:sp>
        <p:nvSpPr>
          <p:cNvPr id="3097" name="Text Box 24"/>
          <p:cNvSpPr txBox="1">
            <a:spLocks noChangeArrowheads="1"/>
          </p:cNvSpPr>
          <p:nvPr/>
        </p:nvSpPr>
        <p:spPr bwMode="auto">
          <a:xfrm>
            <a:off x="323850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21:30</a:t>
            </a:r>
          </a:p>
        </p:txBody>
      </p:sp>
      <p:sp>
        <p:nvSpPr>
          <p:cNvPr id="3098" name="Text Box 47"/>
          <p:cNvSpPr txBox="1">
            <a:spLocks noChangeArrowheads="1"/>
          </p:cNvSpPr>
          <p:nvPr/>
        </p:nvSpPr>
        <p:spPr bwMode="auto">
          <a:xfrm>
            <a:off x="1709391" y="1628824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PIM</a:t>
            </a:r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1709391" y="2420987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PIM</a:t>
            </a:r>
          </a:p>
        </p:txBody>
      </p:sp>
      <p:sp>
        <p:nvSpPr>
          <p:cNvPr id="3100" name="Text Box 49"/>
          <p:cNvSpPr txBox="1">
            <a:spLocks noChangeArrowheads="1"/>
          </p:cNvSpPr>
          <p:nvPr/>
        </p:nvSpPr>
        <p:spPr bwMode="auto">
          <a:xfrm>
            <a:off x="7056513" y="3262486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PIM</a:t>
            </a:r>
          </a:p>
        </p:txBody>
      </p:sp>
      <p:sp>
        <p:nvSpPr>
          <p:cNvPr id="3101" name="Text Box 50"/>
          <p:cNvSpPr txBox="1">
            <a:spLocks noChangeArrowheads="1"/>
          </p:cNvSpPr>
          <p:nvPr/>
        </p:nvSpPr>
        <p:spPr bwMode="auto">
          <a:xfrm>
            <a:off x="7056513" y="4054648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PIM</a:t>
            </a:r>
          </a:p>
        </p:txBody>
      </p:sp>
      <p:sp>
        <p:nvSpPr>
          <p:cNvPr id="3102" name="Text Box 51"/>
          <p:cNvSpPr txBox="1">
            <a:spLocks noChangeArrowheads="1"/>
          </p:cNvSpPr>
          <p:nvPr/>
        </p:nvSpPr>
        <p:spPr bwMode="auto">
          <a:xfrm>
            <a:off x="5903988" y="3184698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IM</a:t>
            </a:r>
          </a:p>
        </p:txBody>
      </p:sp>
      <p:sp>
        <p:nvSpPr>
          <p:cNvPr id="3103" name="Text Box 52"/>
          <p:cNvSpPr txBox="1">
            <a:spLocks noChangeArrowheads="1"/>
          </p:cNvSpPr>
          <p:nvPr/>
        </p:nvSpPr>
        <p:spPr bwMode="auto">
          <a:xfrm>
            <a:off x="5903988" y="4049886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IM</a:t>
            </a:r>
          </a:p>
        </p:txBody>
      </p:sp>
      <p:sp>
        <p:nvSpPr>
          <p:cNvPr id="3104" name="Text Box 53"/>
          <p:cNvSpPr txBox="1">
            <a:spLocks noChangeArrowheads="1"/>
          </p:cNvSpPr>
          <p:nvPr/>
        </p:nvSpPr>
        <p:spPr bwMode="auto">
          <a:xfrm>
            <a:off x="3167858" y="1622127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IM</a:t>
            </a:r>
          </a:p>
        </p:txBody>
      </p:sp>
      <p:sp>
        <p:nvSpPr>
          <p:cNvPr id="3105" name="Text Box 54"/>
          <p:cNvSpPr txBox="1">
            <a:spLocks noChangeArrowheads="1"/>
          </p:cNvSpPr>
          <p:nvPr/>
        </p:nvSpPr>
        <p:spPr bwMode="auto">
          <a:xfrm>
            <a:off x="3167858" y="2386806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IM</a:t>
            </a:r>
          </a:p>
        </p:txBody>
      </p:sp>
      <p:sp>
        <p:nvSpPr>
          <p:cNvPr id="3106" name="Text Box 56"/>
          <p:cNvSpPr txBox="1">
            <a:spLocks noChangeArrowheads="1"/>
          </p:cNvSpPr>
          <p:nvPr/>
        </p:nvSpPr>
        <p:spPr bwMode="auto">
          <a:xfrm>
            <a:off x="5688708" y="241421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IB (II)</a:t>
            </a:r>
          </a:p>
        </p:txBody>
      </p:sp>
      <p:sp>
        <p:nvSpPr>
          <p:cNvPr id="3107" name="Text Box 57"/>
          <p:cNvSpPr txBox="1">
            <a:spLocks noChangeArrowheads="1"/>
          </p:cNvSpPr>
          <p:nvPr/>
        </p:nvSpPr>
        <p:spPr bwMode="auto">
          <a:xfrm>
            <a:off x="1637954" y="3278237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(II)</a:t>
            </a:r>
          </a:p>
        </p:txBody>
      </p:sp>
      <p:sp>
        <p:nvSpPr>
          <p:cNvPr id="3108" name="Text Box 58"/>
          <p:cNvSpPr txBox="1">
            <a:spLocks noChangeArrowheads="1"/>
          </p:cNvSpPr>
          <p:nvPr/>
        </p:nvSpPr>
        <p:spPr bwMode="auto">
          <a:xfrm>
            <a:off x="1637954" y="4070399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IB (II)</a:t>
            </a:r>
          </a:p>
        </p:txBody>
      </p:sp>
      <p:sp>
        <p:nvSpPr>
          <p:cNvPr id="3109" name="Text Box 59"/>
          <p:cNvSpPr txBox="1">
            <a:spLocks noChangeArrowheads="1"/>
          </p:cNvSpPr>
          <p:nvPr/>
        </p:nvSpPr>
        <p:spPr bwMode="auto">
          <a:xfrm>
            <a:off x="4464002" y="1606748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/>
              <a:t>eS</a:t>
            </a:r>
            <a:endParaRPr lang="es-ES" dirty="0"/>
          </a:p>
        </p:txBody>
      </p:sp>
      <p:sp>
        <p:nvSpPr>
          <p:cNvPr id="3110" name="Text Box 60"/>
          <p:cNvSpPr txBox="1">
            <a:spLocks noChangeArrowheads="1"/>
          </p:cNvSpPr>
          <p:nvPr/>
        </p:nvSpPr>
        <p:spPr bwMode="auto">
          <a:xfrm>
            <a:off x="4464002" y="2398911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</a:t>
            </a:r>
          </a:p>
        </p:txBody>
      </p:sp>
      <p:sp>
        <p:nvSpPr>
          <p:cNvPr id="3111" name="Text Box 61"/>
          <p:cNvSpPr txBox="1">
            <a:spLocks noChangeArrowheads="1"/>
          </p:cNvSpPr>
          <p:nvPr/>
        </p:nvSpPr>
        <p:spPr bwMode="auto">
          <a:xfrm>
            <a:off x="3096421" y="3256756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</a:t>
            </a:r>
          </a:p>
        </p:txBody>
      </p:sp>
      <p:sp>
        <p:nvSpPr>
          <p:cNvPr id="3112" name="Text Box 62"/>
          <p:cNvSpPr txBox="1">
            <a:spLocks noChangeArrowheads="1"/>
          </p:cNvSpPr>
          <p:nvPr/>
        </p:nvSpPr>
        <p:spPr bwMode="auto">
          <a:xfrm>
            <a:off x="3096421" y="4120356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</a:t>
            </a:r>
          </a:p>
        </p:txBody>
      </p:sp>
      <p:sp>
        <p:nvSpPr>
          <p:cNvPr id="3113" name="Text Box 63"/>
          <p:cNvSpPr txBox="1">
            <a:spLocks noChangeArrowheads="1"/>
          </p:cNvSpPr>
          <p:nvPr/>
        </p:nvSpPr>
        <p:spPr bwMode="auto">
          <a:xfrm>
            <a:off x="5760146" y="1606748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IB (II)</a:t>
            </a:r>
          </a:p>
        </p:txBody>
      </p:sp>
      <p:sp>
        <p:nvSpPr>
          <p:cNvPr id="3114" name="Text Box 64"/>
          <p:cNvSpPr txBox="1">
            <a:spLocks noChangeArrowheads="1"/>
          </p:cNvSpPr>
          <p:nvPr/>
        </p:nvSpPr>
        <p:spPr bwMode="auto">
          <a:xfrm>
            <a:off x="4320382" y="319050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PSB</a:t>
            </a:r>
          </a:p>
        </p:txBody>
      </p:sp>
      <p:sp>
        <p:nvSpPr>
          <p:cNvPr id="3115" name="Text Box 65"/>
          <p:cNvSpPr txBox="1">
            <a:spLocks noChangeArrowheads="1"/>
          </p:cNvSpPr>
          <p:nvPr/>
        </p:nvSpPr>
        <p:spPr bwMode="auto">
          <a:xfrm>
            <a:off x="7056513" y="160672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PSB</a:t>
            </a:r>
          </a:p>
        </p:txBody>
      </p:sp>
      <p:sp>
        <p:nvSpPr>
          <p:cNvPr id="3116" name="Text Box 66"/>
          <p:cNvSpPr txBox="1">
            <a:spLocks noChangeArrowheads="1"/>
          </p:cNvSpPr>
          <p:nvPr/>
        </p:nvSpPr>
        <p:spPr bwMode="auto">
          <a:xfrm>
            <a:off x="7056513" y="2398886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PSB</a:t>
            </a:r>
          </a:p>
        </p:txBody>
      </p:sp>
      <p:sp>
        <p:nvSpPr>
          <p:cNvPr id="3117" name="Text Box 64"/>
          <p:cNvSpPr txBox="1">
            <a:spLocks noChangeArrowheads="1"/>
          </p:cNvSpPr>
          <p:nvPr/>
        </p:nvSpPr>
        <p:spPr bwMode="auto">
          <a:xfrm>
            <a:off x="4320382" y="404775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PSB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5"/>
          <p:cNvSpPr txBox="1">
            <a:spLocks noChangeArrowheads="1"/>
          </p:cNvSpPr>
          <p:nvPr/>
        </p:nvSpPr>
        <p:spPr bwMode="auto">
          <a:xfrm>
            <a:off x="827088" y="5033963"/>
            <a:ext cx="75612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IH: Ingeniería Hospitalaria</a:t>
            </a:r>
          </a:p>
        </p:txBody>
      </p:sp>
      <p:sp>
        <p:nvSpPr>
          <p:cNvPr id="4099" name="Text Box 46"/>
          <p:cNvSpPr txBox="1">
            <a:spLocks noChangeArrowheads="1"/>
          </p:cNvSpPr>
          <p:nvPr/>
        </p:nvSpPr>
        <p:spPr bwMode="auto">
          <a:xfrm>
            <a:off x="684213" y="115888"/>
            <a:ext cx="82089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Horarios de las asignaturas del Máster de Ingeniería Biomédica</a:t>
            </a:r>
          </a:p>
          <a:p>
            <a:pPr>
              <a:spcBef>
                <a:spcPct val="50000"/>
              </a:spcBef>
            </a:pPr>
            <a:r>
              <a:rPr lang="es-ES" b="1"/>
              <a:t>Curso </a:t>
            </a:r>
            <a:r>
              <a:rPr lang="es-ES" b="1" smtClean="0"/>
              <a:t>2015-16 </a:t>
            </a:r>
            <a:r>
              <a:rPr lang="es-ES" b="1" dirty="0"/>
              <a:t>(3er. </a:t>
            </a:r>
            <a:r>
              <a:rPr lang="es-ES" b="1" dirty="0" smtClean="0"/>
              <a:t>semestre).	</a:t>
            </a:r>
            <a:r>
              <a:rPr lang="es-ES" dirty="0" smtClean="0"/>
              <a:t> </a:t>
            </a:r>
            <a:r>
              <a:rPr lang="es-ES" b="1" dirty="0" smtClean="0"/>
              <a:t>Sala de Reuniones del Dpto. IEEE</a:t>
            </a:r>
            <a:endParaRPr lang="es-ES" b="1" dirty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1404938"/>
            <a:ext cx="6840537" cy="331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2627313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3995738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5435600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6804025" y="1189038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1331913" y="1189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8172450" y="11890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547813" y="10461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Lunes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843213" y="1046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Martes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4140200" y="10461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Miércoles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5651500" y="10461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Jueves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6948488" y="1046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Viernes</a:t>
            </a:r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1116013" y="219710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1116013" y="3062288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14" name="Line 17"/>
          <p:cNvSpPr>
            <a:spLocks noChangeShapeType="1"/>
          </p:cNvSpPr>
          <p:nvPr/>
        </p:nvSpPr>
        <p:spPr bwMode="auto">
          <a:xfrm>
            <a:off x="1116013" y="385445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15" name="Line 18"/>
          <p:cNvSpPr>
            <a:spLocks noChangeShapeType="1"/>
          </p:cNvSpPr>
          <p:nvPr/>
        </p:nvSpPr>
        <p:spPr bwMode="auto">
          <a:xfrm>
            <a:off x="1116013" y="4718050"/>
            <a:ext cx="705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16" name="Line 19"/>
          <p:cNvSpPr>
            <a:spLocks noChangeShapeType="1"/>
          </p:cNvSpPr>
          <p:nvPr/>
        </p:nvSpPr>
        <p:spPr bwMode="auto">
          <a:xfrm>
            <a:off x="1116013" y="14049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50825" y="12620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17:30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250825" y="19812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18:30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323850" y="28463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19:30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323850" y="36385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20:30</a:t>
            </a: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323850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21:30</a:t>
            </a:r>
          </a:p>
        </p:txBody>
      </p:sp>
      <p:sp>
        <p:nvSpPr>
          <p:cNvPr id="4122" name="Text Box 47"/>
          <p:cNvSpPr txBox="1">
            <a:spLocks noChangeArrowheads="1"/>
          </p:cNvSpPr>
          <p:nvPr/>
        </p:nvSpPr>
        <p:spPr bwMode="auto">
          <a:xfrm>
            <a:off x="4356100" y="16287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  <p:sp>
        <p:nvSpPr>
          <p:cNvPr id="4123" name="Text Box 48"/>
          <p:cNvSpPr txBox="1">
            <a:spLocks noChangeArrowheads="1"/>
          </p:cNvSpPr>
          <p:nvPr/>
        </p:nvSpPr>
        <p:spPr bwMode="auto">
          <a:xfrm>
            <a:off x="4356100" y="24209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  <p:sp>
        <p:nvSpPr>
          <p:cNvPr id="4124" name="Text Box 53"/>
          <p:cNvSpPr txBox="1">
            <a:spLocks noChangeArrowheads="1"/>
          </p:cNvSpPr>
          <p:nvPr/>
        </p:nvSpPr>
        <p:spPr bwMode="auto">
          <a:xfrm>
            <a:off x="5867400" y="16160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  <p:sp>
        <p:nvSpPr>
          <p:cNvPr id="4125" name="Text Box 54"/>
          <p:cNvSpPr txBox="1">
            <a:spLocks noChangeArrowheads="1"/>
          </p:cNvSpPr>
          <p:nvPr/>
        </p:nvSpPr>
        <p:spPr bwMode="auto">
          <a:xfrm>
            <a:off x="5867400" y="24145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  <p:sp>
        <p:nvSpPr>
          <p:cNvPr id="4126" name="Text Box 57"/>
          <p:cNvSpPr txBox="1">
            <a:spLocks noChangeArrowheads="1"/>
          </p:cNvSpPr>
          <p:nvPr/>
        </p:nvSpPr>
        <p:spPr bwMode="auto">
          <a:xfrm>
            <a:off x="4284663" y="32781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  <p:sp>
        <p:nvSpPr>
          <p:cNvPr id="4127" name="Text Box 61"/>
          <p:cNvSpPr txBox="1">
            <a:spLocks noChangeArrowheads="1"/>
          </p:cNvSpPr>
          <p:nvPr/>
        </p:nvSpPr>
        <p:spPr bwMode="auto">
          <a:xfrm>
            <a:off x="5795963" y="32845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21467</TotalTime>
  <Words>216</Words>
  <Application>Microsoft Office PowerPoint</Application>
  <PresentationFormat>Presentación en pantalla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Diseño predeterminado</vt:lpstr>
      <vt:lpstr>Presentación de PowerPoint</vt:lpstr>
      <vt:lpstr>Presentación de PowerPoint</vt:lpstr>
      <vt:lpstr>Presentación de PowerPoint</vt:lpstr>
    </vt:vector>
  </TitlesOfParts>
  <Company>upna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Josune Urzainki</cp:lastModifiedBy>
  <cp:revision>28</cp:revision>
  <dcterms:created xsi:type="dcterms:W3CDTF">2008-06-12T19:14:26Z</dcterms:created>
  <dcterms:modified xsi:type="dcterms:W3CDTF">2015-06-25T13:50:44Z</dcterms:modified>
</cp:coreProperties>
</file>